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6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3AF38C-440F-1B35-C827-D59AE162824F}" v="3" dt="2024-03-24T18:24:17.433"/>
    <p1510:client id="{D31CACC0-F121-1C49-8AC4-2B004784D5DF}" v="151" dt="2024-03-24T12:48:09.15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áclav Parák" userId="26921eba-5434-4008-8df1-7c9281d85be6" providerId="ADAL" clId="{D31CACC0-F121-1C49-8AC4-2B004784D5DF}"/>
    <pc:docChg chg="undo custSel addSld delSld modSld">
      <pc:chgData name="Václav Parák" userId="26921eba-5434-4008-8df1-7c9281d85be6" providerId="ADAL" clId="{D31CACC0-F121-1C49-8AC4-2B004784D5DF}" dt="2024-03-24T12:49:32.923" v="191" actId="207"/>
      <pc:docMkLst>
        <pc:docMk/>
      </pc:docMkLst>
      <pc:sldChg chg="del">
        <pc:chgData name="Václav Parák" userId="26921eba-5434-4008-8df1-7c9281d85be6" providerId="ADAL" clId="{D31CACC0-F121-1C49-8AC4-2B004784D5DF}" dt="2024-03-24T12:45:21.761" v="4" actId="2696"/>
        <pc:sldMkLst>
          <pc:docMk/>
          <pc:sldMk cId="338322787" sldId="264"/>
        </pc:sldMkLst>
      </pc:sldChg>
      <pc:sldChg chg="addSp delSp modSp new mod setBg modClrScheme chgLayout">
        <pc:chgData name="Václav Parák" userId="26921eba-5434-4008-8df1-7c9281d85be6" providerId="ADAL" clId="{D31CACC0-F121-1C49-8AC4-2B004784D5DF}" dt="2024-03-24T12:49:32.923" v="191" actId="207"/>
        <pc:sldMkLst>
          <pc:docMk/>
          <pc:sldMk cId="879898333" sldId="267"/>
        </pc:sldMkLst>
        <pc:spChg chg="del mod ord">
          <ac:chgData name="Václav Parák" userId="26921eba-5434-4008-8df1-7c9281d85be6" providerId="ADAL" clId="{D31CACC0-F121-1C49-8AC4-2B004784D5DF}" dt="2024-03-24T12:45:35.495" v="6" actId="700"/>
          <ac:spMkLst>
            <pc:docMk/>
            <pc:sldMk cId="879898333" sldId="267"/>
            <ac:spMk id="2" creationId="{DCB7FAEF-5299-B8B1-674D-73D0CAA0D79E}"/>
          </ac:spMkLst>
        </pc:spChg>
        <pc:spChg chg="del mod ord">
          <ac:chgData name="Václav Parák" userId="26921eba-5434-4008-8df1-7c9281d85be6" providerId="ADAL" clId="{D31CACC0-F121-1C49-8AC4-2B004784D5DF}" dt="2024-03-24T12:45:35.495" v="6" actId="700"/>
          <ac:spMkLst>
            <pc:docMk/>
            <pc:sldMk cId="879898333" sldId="267"/>
            <ac:spMk id="3" creationId="{5B487DFC-FE56-EC09-2BB8-1860FD4D13D8}"/>
          </ac:spMkLst>
        </pc:spChg>
        <pc:spChg chg="del">
          <ac:chgData name="Václav Parák" userId="26921eba-5434-4008-8df1-7c9281d85be6" providerId="ADAL" clId="{D31CACC0-F121-1C49-8AC4-2B004784D5DF}" dt="2024-03-24T12:45:35.495" v="6" actId="700"/>
          <ac:spMkLst>
            <pc:docMk/>
            <pc:sldMk cId="879898333" sldId="267"/>
            <ac:spMk id="4" creationId="{4841F1FB-C65A-D889-4A40-87C9E3E9662E}"/>
          </ac:spMkLst>
        </pc:spChg>
        <pc:spChg chg="mod ord">
          <ac:chgData name="Václav Parák" userId="26921eba-5434-4008-8df1-7c9281d85be6" providerId="ADAL" clId="{D31CACC0-F121-1C49-8AC4-2B004784D5DF}" dt="2024-03-24T12:49:32.923" v="191" actId="207"/>
          <ac:spMkLst>
            <pc:docMk/>
            <pc:sldMk cId="879898333" sldId="267"/>
            <ac:spMk id="5" creationId="{0E91163E-4E74-C207-A15F-5234E40ECF6E}"/>
          </ac:spMkLst>
        </pc:spChg>
        <pc:spChg chg="add mod ord">
          <ac:chgData name="Václav Parák" userId="26921eba-5434-4008-8df1-7c9281d85be6" providerId="ADAL" clId="{D31CACC0-F121-1C49-8AC4-2B004784D5DF}" dt="2024-03-24T12:48:59.593" v="184" actId="26606"/>
          <ac:spMkLst>
            <pc:docMk/>
            <pc:sldMk cId="879898333" sldId="267"/>
            <ac:spMk id="6" creationId="{70BB9C6E-4900-B27C-7130-E553054CABD0}"/>
          </ac:spMkLst>
        </pc:spChg>
        <pc:spChg chg="add del mod ord">
          <ac:chgData name="Václav Parák" userId="26921eba-5434-4008-8df1-7c9281d85be6" providerId="ADAL" clId="{D31CACC0-F121-1C49-8AC4-2B004784D5DF}" dt="2024-03-24T12:46:25.185" v="7" actId="1032"/>
          <ac:spMkLst>
            <pc:docMk/>
            <pc:sldMk cId="879898333" sldId="267"/>
            <ac:spMk id="7" creationId="{7AA522F8-59AD-1427-0DA9-547BCCFD4162}"/>
          </ac:spMkLst>
        </pc:spChg>
        <pc:spChg chg="add">
          <ac:chgData name="Václav Parák" userId="26921eba-5434-4008-8df1-7c9281d85be6" providerId="ADAL" clId="{D31CACC0-F121-1C49-8AC4-2B004784D5DF}" dt="2024-03-24T12:48:59.593" v="184" actId="26606"/>
          <ac:spMkLst>
            <pc:docMk/>
            <pc:sldMk cId="879898333" sldId="267"/>
            <ac:spMk id="13" creationId="{A8384FB5-9ADC-4DDC-881B-597D56F5B15D}"/>
          </ac:spMkLst>
        </pc:spChg>
        <pc:spChg chg="add">
          <ac:chgData name="Václav Parák" userId="26921eba-5434-4008-8df1-7c9281d85be6" providerId="ADAL" clId="{D31CACC0-F121-1C49-8AC4-2B004784D5DF}" dt="2024-03-24T12:48:59.593" v="184" actId="26606"/>
          <ac:spMkLst>
            <pc:docMk/>
            <pc:sldMk cId="879898333" sldId="267"/>
            <ac:spMk id="15" creationId="{91E5A9A7-95C6-4F4F-B00E-C82E07FE62EF}"/>
          </ac:spMkLst>
        </pc:spChg>
        <pc:spChg chg="add">
          <ac:chgData name="Václav Parák" userId="26921eba-5434-4008-8df1-7c9281d85be6" providerId="ADAL" clId="{D31CACC0-F121-1C49-8AC4-2B004784D5DF}" dt="2024-03-24T12:48:59.593" v="184" actId="26606"/>
          <ac:spMkLst>
            <pc:docMk/>
            <pc:sldMk cId="879898333" sldId="267"/>
            <ac:spMk id="17" creationId="{D07DD2DE-F619-49DD-B5E7-03A290FF4ED1}"/>
          </ac:spMkLst>
        </pc:spChg>
        <pc:spChg chg="add">
          <ac:chgData name="Václav Parák" userId="26921eba-5434-4008-8df1-7c9281d85be6" providerId="ADAL" clId="{D31CACC0-F121-1C49-8AC4-2B004784D5DF}" dt="2024-03-24T12:48:59.593" v="184" actId="26606"/>
          <ac:spMkLst>
            <pc:docMk/>
            <pc:sldMk cId="879898333" sldId="267"/>
            <ac:spMk id="19" creationId="{85149191-5F60-4A28-AAFF-039F96B0F3EC}"/>
          </ac:spMkLst>
        </pc:spChg>
        <pc:spChg chg="add">
          <ac:chgData name="Václav Parák" userId="26921eba-5434-4008-8df1-7c9281d85be6" providerId="ADAL" clId="{D31CACC0-F121-1C49-8AC4-2B004784D5DF}" dt="2024-03-24T12:48:59.593" v="184" actId="26606"/>
          <ac:spMkLst>
            <pc:docMk/>
            <pc:sldMk cId="879898333" sldId="267"/>
            <ac:spMk id="21" creationId="{F8260ED5-17F7-4158-B241-D51DD4CF1B7E}"/>
          </ac:spMkLst>
        </pc:spChg>
        <pc:graphicFrameChg chg="add mod ord modGraphic">
          <ac:chgData name="Václav Parák" userId="26921eba-5434-4008-8df1-7c9281d85be6" providerId="ADAL" clId="{D31CACC0-F121-1C49-8AC4-2B004784D5DF}" dt="2024-03-24T12:49:16.557" v="188" actId="1076"/>
          <ac:graphicFrameMkLst>
            <pc:docMk/>
            <pc:sldMk cId="879898333" sldId="267"/>
            <ac:graphicFrameMk id="8" creationId="{EC597875-54EB-38DD-3D89-C81CBF0E46E4}"/>
          </ac:graphicFrameMkLst>
        </pc:graphicFrameChg>
      </pc:sldChg>
      <pc:sldChg chg="addSp delSp modSp new del mod">
        <pc:chgData name="Václav Parák" userId="26921eba-5434-4008-8df1-7c9281d85be6" providerId="ADAL" clId="{D31CACC0-F121-1C49-8AC4-2B004784D5DF}" dt="2024-03-24T12:44:11.273" v="3" actId="2696"/>
        <pc:sldMkLst>
          <pc:docMk/>
          <pc:sldMk cId="2970098727" sldId="267"/>
        </pc:sldMkLst>
        <pc:spChg chg="add del">
          <ac:chgData name="Václav Parák" userId="26921eba-5434-4008-8df1-7c9281d85be6" providerId="ADAL" clId="{D31CACC0-F121-1C49-8AC4-2B004784D5DF}" dt="2024-03-24T12:42:08.917" v="2" actId="34307"/>
          <ac:spMkLst>
            <pc:docMk/>
            <pc:sldMk cId="2970098727" sldId="267"/>
            <ac:spMk id="3" creationId="{808AB036-9698-022D-A253-1817E71C3CB0}"/>
          </ac:spMkLst>
        </pc:spChg>
        <pc:picChg chg="add del mod ord">
          <ac:chgData name="Václav Parák" userId="26921eba-5434-4008-8df1-7c9281d85be6" providerId="ADAL" clId="{D31CACC0-F121-1C49-8AC4-2B004784D5DF}" dt="2024-03-24T12:42:08.917" v="2" actId="34307"/>
          <ac:picMkLst>
            <pc:docMk/>
            <pc:sldMk cId="2970098727" sldId="267"/>
            <ac:picMk id="5" creationId="{1A6DA867-86DF-0329-4E8D-FB92461E99B2}"/>
          </ac:picMkLst>
        </pc:picChg>
      </pc:sldChg>
    </pc:docChg>
  </pc:docChgLst>
  <pc:docChgLst>
    <pc:chgData name="Václav Parák" userId="S::parakvaclav.v22@rg.prostejov.cz::26921eba-5434-4008-8df1-7c9281d85be6" providerId="AD" clId="Web-{B93AF38C-440F-1B35-C827-D59AE162824F}"/>
    <pc:docChg chg="modSld">
      <pc:chgData name="Václav Parák" userId="S::parakvaclav.v22@rg.prostejov.cz::26921eba-5434-4008-8df1-7c9281d85be6" providerId="AD" clId="Web-{B93AF38C-440F-1B35-C827-D59AE162824F}" dt="2024-03-24T18:24:17.433" v="2" actId="20577"/>
      <pc:docMkLst>
        <pc:docMk/>
      </pc:docMkLst>
      <pc:sldChg chg="modSp">
        <pc:chgData name="Václav Parák" userId="S::parakvaclav.v22@rg.prostejov.cz::26921eba-5434-4008-8df1-7c9281d85be6" providerId="AD" clId="Web-{B93AF38C-440F-1B35-C827-D59AE162824F}" dt="2024-03-24T18:24:17.433" v="2" actId="20577"/>
        <pc:sldMkLst>
          <pc:docMk/>
          <pc:sldMk cId="3715362333" sldId="266"/>
        </pc:sldMkLst>
        <pc:spChg chg="mod">
          <ac:chgData name="Václav Parák" userId="S::parakvaclav.v22@rg.prostejov.cz::26921eba-5434-4008-8df1-7c9281d85be6" providerId="AD" clId="Web-{B93AF38C-440F-1B35-C827-D59AE162824F}" dt="2024-03-24T18:24:17.433" v="2" actId="20577"/>
          <ac:spMkLst>
            <pc:docMk/>
            <pc:sldMk cId="3715362333" sldId="266"/>
            <ac:spMk id="3" creationId="{936D10BE-61F2-79A8-1791-E645FD09EB1F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Denní příjem tekutin (ml)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A344-374A-9183-524CEF265D7A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CAEB-0D43-A00D-0F82F2B905DD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A344-374A-9183-524CEF265D7A}"/>
              </c:ext>
            </c:extLst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A344-374A-9183-524CEF265D7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3"/>
                <c:pt idx="0">
                  <c:v>nápoje</c:v>
                </c:pt>
                <c:pt idx="1">
                  <c:v>potraviny</c:v>
                </c:pt>
                <c:pt idx="2">
                  <c:v>metabolická voda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1600</c:v>
                </c:pt>
                <c:pt idx="1">
                  <c:v>1000</c:v>
                </c:pt>
                <c:pt idx="2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EB-0D43-A00D-0F82F2B905DD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0480F9-44D7-064D-98DF-CDE84A8DD587}" type="doc">
      <dgm:prSet loTypeId="urn:microsoft.com/office/officeart/2005/8/layout/hierarchy2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2DCEFE9-C1A8-FD44-966F-E37E7FB47B74}">
      <dgm:prSet phldrT="[Text]"/>
      <dgm:spPr/>
      <dgm:t>
        <a:bodyPr/>
        <a:lstStyle/>
        <a:p>
          <a:r>
            <a:rPr lang="cs-CZ"/>
            <a:t>Vlastnosti vody</a:t>
          </a:r>
        </a:p>
      </dgm:t>
    </dgm:pt>
    <dgm:pt modelId="{8B5B314C-14AA-A042-A288-8325517DCA28}" type="parTrans" cxnId="{BB03834A-8EB0-2D4C-AA6C-C67242C053DB}">
      <dgm:prSet/>
      <dgm:spPr/>
      <dgm:t>
        <a:bodyPr/>
        <a:lstStyle/>
        <a:p>
          <a:endParaRPr lang="cs-CZ"/>
        </a:p>
      </dgm:t>
    </dgm:pt>
    <dgm:pt modelId="{D5811D58-A374-154D-9C82-95A03B515C30}" type="sibTrans" cxnId="{BB03834A-8EB0-2D4C-AA6C-C67242C053DB}">
      <dgm:prSet/>
      <dgm:spPr/>
      <dgm:t>
        <a:bodyPr/>
        <a:lstStyle/>
        <a:p>
          <a:endParaRPr lang="cs-CZ"/>
        </a:p>
      </dgm:t>
    </dgm:pt>
    <dgm:pt modelId="{3F37D4E6-0530-7841-8C1D-1C0EBDCE7724}">
      <dgm:prSet phldrT="[Text]"/>
      <dgm:spPr/>
      <dgm:t>
        <a:bodyPr/>
        <a:lstStyle/>
        <a:p>
          <a:r>
            <a:rPr lang="cs-CZ"/>
            <a:t>Chemické vlastnosti</a:t>
          </a:r>
        </a:p>
      </dgm:t>
    </dgm:pt>
    <dgm:pt modelId="{EBF133ED-0468-8849-8556-998CB6DFAECE}" type="parTrans" cxnId="{F2BEA827-0B00-C945-AF9B-CC3014A66FFF}">
      <dgm:prSet/>
      <dgm:spPr/>
      <dgm:t>
        <a:bodyPr/>
        <a:lstStyle/>
        <a:p>
          <a:endParaRPr lang="cs-CZ"/>
        </a:p>
      </dgm:t>
    </dgm:pt>
    <dgm:pt modelId="{F291D953-057E-3243-A1DB-EA3620D97A66}" type="sibTrans" cxnId="{F2BEA827-0B00-C945-AF9B-CC3014A66FFF}">
      <dgm:prSet/>
      <dgm:spPr/>
      <dgm:t>
        <a:bodyPr/>
        <a:lstStyle/>
        <a:p>
          <a:endParaRPr lang="cs-CZ"/>
        </a:p>
      </dgm:t>
    </dgm:pt>
    <dgm:pt modelId="{9837C526-07E5-D040-97E7-6F33F25D8DC2}">
      <dgm:prSet phldrT="[Text]"/>
      <dgm:spPr/>
      <dgm:t>
        <a:bodyPr/>
        <a:lstStyle/>
        <a:p>
          <a:r>
            <a:rPr lang="cs-CZ"/>
            <a:t>Tvrdost vody</a:t>
          </a:r>
        </a:p>
      </dgm:t>
    </dgm:pt>
    <dgm:pt modelId="{E6D9E146-DCFD-C84F-9CBD-8CC63351EC6F}" type="parTrans" cxnId="{B585E8F2-6E18-1640-8847-E640CDDCBC65}">
      <dgm:prSet/>
      <dgm:spPr/>
      <dgm:t>
        <a:bodyPr/>
        <a:lstStyle/>
        <a:p>
          <a:endParaRPr lang="cs-CZ"/>
        </a:p>
      </dgm:t>
    </dgm:pt>
    <dgm:pt modelId="{39FA3B83-F078-EE44-B4C9-A2997CBCFEA3}" type="sibTrans" cxnId="{B585E8F2-6E18-1640-8847-E640CDDCBC65}">
      <dgm:prSet/>
      <dgm:spPr/>
      <dgm:t>
        <a:bodyPr/>
        <a:lstStyle/>
        <a:p>
          <a:endParaRPr lang="cs-CZ"/>
        </a:p>
      </dgm:t>
    </dgm:pt>
    <dgm:pt modelId="{83D4B35E-8A2F-FA4D-9186-A07D548D2914}">
      <dgm:prSet phldrT="[Text]"/>
      <dgm:spPr/>
      <dgm:t>
        <a:bodyPr/>
        <a:lstStyle/>
        <a:p>
          <a:r>
            <a:rPr lang="cs-CZ"/>
            <a:t>Vodíkové vazby</a:t>
          </a:r>
        </a:p>
      </dgm:t>
    </dgm:pt>
    <dgm:pt modelId="{8E362DB2-EE1D-F541-A1D5-B710BBF0D21F}" type="parTrans" cxnId="{9C134460-01FE-8C4F-9C26-25EC24F9EB45}">
      <dgm:prSet/>
      <dgm:spPr/>
      <dgm:t>
        <a:bodyPr/>
        <a:lstStyle/>
        <a:p>
          <a:endParaRPr lang="cs-CZ"/>
        </a:p>
      </dgm:t>
    </dgm:pt>
    <dgm:pt modelId="{3F1F302A-01B8-0A4E-8CA9-8D6E9F3FCB19}" type="sibTrans" cxnId="{9C134460-01FE-8C4F-9C26-25EC24F9EB45}">
      <dgm:prSet/>
      <dgm:spPr/>
      <dgm:t>
        <a:bodyPr/>
        <a:lstStyle/>
        <a:p>
          <a:endParaRPr lang="cs-CZ"/>
        </a:p>
      </dgm:t>
    </dgm:pt>
    <dgm:pt modelId="{B973F1FF-F76D-8140-9722-29796959CFB0}">
      <dgm:prSet phldrT="[Text]"/>
      <dgm:spPr/>
      <dgm:t>
        <a:bodyPr/>
        <a:lstStyle/>
        <a:p>
          <a:r>
            <a:rPr lang="cs-CZ"/>
            <a:t>Biologické  vlastnosti</a:t>
          </a:r>
        </a:p>
      </dgm:t>
    </dgm:pt>
    <dgm:pt modelId="{7A2DA177-F897-9A4C-B34C-5FAD077E21EA}" type="parTrans" cxnId="{66AE0E0A-98EF-4D44-AE54-CD3F3937D99A}">
      <dgm:prSet/>
      <dgm:spPr/>
      <dgm:t>
        <a:bodyPr/>
        <a:lstStyle/>
        <a:p>
          <a:endParaRPr lang="cs-CZ"/>
        </a:p>
      </dgm:t>
    </dgm:pt>
    <dgm:pt modelId="{85DC1C63-B549-374A-85C7-6D1D7901AF2B}" type="sibTrans" cxnId="{66AE0E0A-98EF-4D44-AE54-CD3F3937D99A}">
      <dgm:prSet/>
      <dgm:spPr/>
      <dgm:t>
        <a:bodyPr/>
        <a:lstStyle/>
        <a:p>
          <a:endParaRPr lang="cs-CZ"/>
        </a:p>
      </dgm:t>
    </dgm:pt>
    <dgm:pt modelId="{9EE9992D-DD92-114E-8439-C439FF80480D}">
      <dgm:prSet phldrT="[Text]"/>
      <dgm:spPr/>
      <dgm:t>
        <a:bodyPr/>
        <a:lstStyle/>
        <a:p>
          <a:r>
            <a:rPr lang="cs-CZ"/>
            <a:t>Součást organismů</a:t>
          </a:r>
        </a:p>
      </dgm:t>
    </dgm:pt>
    <dgm:pt modelId="{BB5E40CC-8972-A744-9F23-2C6DAAEC9D3D}" type="parTrans" cxnId="{8465C7CF-D61E-3E4C-ADC5-7C6FC7D60136}">
      <dgm:prSet/>
      <dgm:spPr/>
      <dgm:t>
        <a:bodyPr/>
        <a:lstStyle/>
        <a:p>
          <a:endParaRPr lang="cs-CZ"/>
        </a:p>
      </dgm:t>
    </dgm:pt>
    <dgm:pt modelId="{C9E8566E-84AC-1C43-8637-E30F4183E6AE}" type="sibTrans" cxnId="{8465C7CF-D61E-3E4C-ADC5-7C6FC7D60136}">
      <dgm:prSet/>
      <dgm:spPr/>
      <dgm:t>
        <a:bodyPr/>
        <a:lstStyle/>
        <a:p>
          <a:endParaRPr lang="cs-CZ"/>
        </a:p>
      </dgm:t>
    </dgm:pt>
    <dgm:pt modelId="{84379599-65ED-414D-9FD6-7DF4890B8DE9}" type="pres">
      <dgm:prSet presAssocID="{A30480F9-44D7-064D-98DF-CDE84A8DD58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08FD1DE-EA34-7A4C-9F0C-ACA5A7FACA7A}" type="pres">
      <dgm:prSet presAssocID="{F2DCEFE9-C1A8-FD44-966F-E37E7FB47B74}" presName="root1" presStyleCnt="0"/>
      <dgm:spPr/>
    </dgm:pt>
    <dgm:pt modelId="{AEAC7B82-3E9D-7243-A5DE-3ED5998FC244}" type="pres">
      <dgm:prSet presAssocID="{F2DCEFE9-C1A8-FD44-966F-E37E7FB47B74}" presName="LevelOneTextNode" presStyleLbl="node0" presStyleIdx="0" presStyleCnt="1">
        <dgm:presLayoutVars>
          <dgm:chPref val="3"/>
        </dgm:presLayoutVars>
      </dgm:prSet>
      <dgm:spPr/>
    </dgm:pt>
    <dgm:pt modelId="{19494676-79BB-CA4C-BCCC-F50722D40D41}" type="pres">
      <dgm:prSet presAssocID="{F2DCEFE9-C1A8-FD44-966F-E37E7FB47B74}" presName="level2hierChild" presStyleCnt="0"/>
      <dgm:spPr/>
    </dgm:pt>
    <dgm:pt modelId="{409F8A47-6DB2-C84A-A856-19F8662FECD6}" type="pres">
      <dgm:prSet presAssocID="{EBF133ED-0468-8849-8556-998CB6DFAECE}" presName="conn2-1" presStyleLbl="parChTrans1D2" presStyleIdx="0" presStyleCnt="2"/>
      <dgm:spPr/>
    </dgm:pt>
    <dgm:pt modelId="{FDBB13C0-A703-5A4C-AA96-D3BBAD53B055}" type="pres">
      <dgm:prSet presAssocID="{EBF133ED-0468-8849-8556-998CB6DFAECE}" presName="connTx" presStyleLbl="parChTrans1D2" presStyleIdx="0" presStyleCnt="2"/>
      <dgm:spPr/>
    </dgm:pt>
    <dgm:pt modelId="{BF935140-6A52-C846-8462-FE9DCC1FA185}" type="pres">
      <dgm:prSet presAssocID="{3F37D4E6-0530-7841-8C1D-1C0EBDCE7724}" presName="root2" presStyleCnt="0"/>
      <dgm:spPr/>
    </dgm:pt>
    <dgm:pt modelId="{D7C596E0-84F0-A94F-A99C-311E4C3E3E81}" type="pres">
      <dgm:prSet presAssocID="{3F37D4E6-0530-7841-8C1D-1C0EBDCE7724}" presName="LevelTwoTextNode" presStyleLbl="node2" presStyleIdx="0" presStyleCnt="2">
        <dgm:presLayoutVars>
          <dgm:chPref val="3"/>
        </dgm:presLayoutVars>
      </dgm:prSet>
      <dgm:spPr/>
    </dgm:pt>
    <dgm:pt modelId="{EE4734C8-9576-0645-A31D-882832A1B304}" type="pres">
      <dgm:prSet presAssocID="{3F37D4E6-0530-7841-8C1D-1C0EBDCE7724}" presName="level3hierChild" presStyleCnt="0"/>
      <dgm:spPr/>
    </dgm:pt>
    <dgm:pt modelId="{45B56EA3-B4FF-BC4B-8397-6AA2F211AC68}" type="pres">
      <dgm:prSet presAssocID="{E6D9E146-DCFD-C84F-9CBD-8CC63351EC6F}" presName="conn2-1" presStyleLbl="parChTrans1D3" presStyleIdx="0" presStyleCnt="3"/>
      <dgm:spPr/>
    </dgm:pt>
    <dgm:pt modelId="{5751776F-F07E-024E-9472-E8C602D860C6}" type="pres">
      <dgm:prSet presAssocID="{E6D9E146-DCFD-C84F-9CBD-8CC63351EC6F}" presName="connTx" presStyleLbl="parChTrans1D3" presStyleIdx="0" presStyleCnt="3"/>
      <dgm:spPr/>
    </dgm:pt>
    <dgm:pt modelId="{62F64B43-0F5A-6C40-A54B-D9B34A395815}" type="pres">
      <dgm:prSet presAssocID="{9837C526-07E5-D040-97E7-6F33F25D8DC2}" presName="root2" presStyleCnt="0"/>
      <dgm:spPr/>
    </dgm:pt>
    <dgm:pt modelId="{047283F4-C194-3443-BB3D-D530D006E84B}" type="pres">
      <dgm:prSet presAssocID="{9837C526-07E5-D040-97E7-6F33F25D8DC2}" presName="LevelTwoTextNode" presStyleLbl="node3" presStyleIdx="0" presStyleCnt="3">
        <dgm:presLayoutVars>
          <dgm:chPref val="3"/>
        </dgm:presLayoutVars>
      </dgm:prSet>
      <dgm:spPr/>
    </dgm:pt>
    <dgm:pt modelId="{3861C6CF-83D7-C846-98BA-0F06978B2293}" type="pres">
      <dgm:prSet presAssocID="{9837C526-07E5-D040-97E7-6F33F25D8DC2}" presName="level3hierChild" presStyleCnt="0"/>
      <dgm:spPr/>
    </dgm:pt>
    <dgm:pt modelId="{B949B42C-CD9A-6744-BD11-4ACCF63F4FF8}" type="pres">
      <dgm:prSet presAssocID="{8E362DB2-EE1D-F541-A1D5-B710BBF0D21F}" presName="conn2-1" presStyleLbl="parChTrans1D3" presStyleIdx="1" presStyleCnt="3"/>
      <dgm:spPr/>
    </dgm:pt>
    <dgm:pt modelId="{1E6AF823-EF3C-3947-B837-0AFCF5891FFE}" type="pres">
      <dgm:prSet presAssocID="{8E362DB2-EE1D-F541-A1D5-B710BBF0D21F}" presName="connTx" presStyleLbl="parChTrans1D3" presStyleIdx="1" presStyleCnt="3"/>
      <dgm:spPr/>
    </dgm:pt>
    <dgm:pt modelId="{99B90BAB-C51E-B94D-8164-99CEC8DF3449}" type="pres">
      <dgm:prSet presAssocID="{83D4B35E-8A2F-FA4D-9186-A07D548D2914}" presName="root2" presStyleCnt="0"/>
      <dgm:spPr/>
    </dgm:pt>
    <dgm:pt modelId="{E1862542-07CA-B34A-9348-D5EDEB701B37}" type="pres">
      <dgm:prSet presAssocID="{83D4B35E-8A2F-FA4D-9186-A07D548D2914}" presName="LevelTwoTextNode" presStyleLbl="node3" presStyleIdx="1" presStyleCnt="3">
        <dgm:presLayoutVars>
          <dgm:chPref val="3"/>
        </dgm:presLayoutVars>
      </dgm:prSet>
      <dgm:spPr/>
    </dgm:pt>
    <dgm:pt modelId="{348CBD3F-CA1B-1F44-B3A5-81D6474469B3}" type="pres">
      <dgm:prSet presAssocID="{83D4B35E-8A2F-FA4D-9186-A07D548D2914}" presName="level3hierChild" presStyleCnt="0"/>
      <dgm:spPr/>
    </dgm:pt>
    <dgm:pt modelId="{48AE411E-5FB9-8E43-92DD-83F42C9A7CA1}" type="pres">
      <dgm:prSet presAssocID="{7A2DA177-F897-9A4C-B34C-5FAD077E21EA}" presName="conn2-1" presStyleLbl="parChTrans1D2" presStyleIdx="1" presStyleCnt="2"/>
      <dgm:spPr/>
    </dgm:pt>
    <dgm:pt modelId="{0E95B060-E151-E04E-8365-149F7617BCBC}" type="pres">
      <dgm:prSet presAssocID="{7A2DA177-F897-9A4C-B34C-5FAD077E21EA}" presName="connTx" presStyleLbl="parChTrans1D2" presStyleIdx="1" presStyleCnt="2"/>
      <dgm:spPr/>
    </dgm:pt>
    <dgm:pt modelId="{CF8BE2C7-0AFC-EA44-8F8D-9480E2F66316}" type="pres">
      <dgm:prSet presAssocID="{B973F1FF-F76D-8140-9722-29796959CFB0}" presName="root2" presStyleCnt="0"/>
      <dgm:spPr/>
    </dgm:pt>
    <dgm:pt modelId="{8C5A97A9-B975-E342-A3DB-ACFB7A516A06}" type="pres">
      <dgm:prSet presAssocID="{B973F1FF-F76D-8140-9722-29796959CFB0}" presName="LevelTwoTextNode" presStyleLbl="node2" presStyleIdx="1" presStyleCnt="2">
        <dgm:presLayoutVars>
          <dgm:chPref val="3"/>
        </dgm:presLayoutVars>
      </dgm:prSet>
      <dgm:spPr/>
    </dgm:pt>
    <dgm:pt modelId="{56E072B7-3DD4-D944-AA98-776FAE886ADB}" type="pres">
      <dgm:prSet presAssocID="{B973F1FF-F76D-8140-9722-29796959CFB0}" presName="level3hierChild" presStyleCnt="0"/>
      <dgm:spPr/>
    </dgm:pt>
    <dgm:pt modelId="{9BEEBD51-D9EB-884B-833C-7BFD26158429}" type="pres">
      <dgm:prSet presAssocID="{BB5E40CC-8972-A744-9F23-2C6DAAEC9D3D}" presName="conn2-1" presStyleLbl="parChTrans1D3" presStyleIdx="2" presStyleCnt="3"/>
      <dgm:spPr/>
    </dgm:pt>
    <dgm:pt modelId="{D176C69A-728B-7941-8DED-775DC98B4493}" type="pres">
      <dgm:prSet presAssocID="{BB5E40CC-8972-A744-9F23-2C6DAAEC9D3D}" presName="connTx" presStyleLbl="parChTrans1D3" presStyleIdx="2" presStyleCnt="3"/>
      <dgm:spPr/>
    </dgm:pt>
    <dgm:pt modelId="{0320F76D-3CD4-364B-9C4B-C4EA6832DF43}" type="pres">
      <dgm:prSet presAssocID="{9EE9992D-DD92-114E-8439-C439FF80480D}" presName="root2" presStyleCnt="0"/>
      <dgm:spPr/>
    </dgm:pt>
    <dgm:pt modelId="{6EA96E69-C1FB-1848-B920-BF1AEEF5F45B}" type="pres">
      <dgm:prSet presAssocID="{9EE9992D-DD92-114E-8439-C439FF80480D}" presName="LevelTwoTextNode" presStyleLbl="node3" presStyleIdx="2" presStyleCnt="3">
        <dgm:presLayoutVars>
          <dgm:chPref val="3"/>
        </dgm:presLayoutVars>
      </dgm:prSet>
      <dgm:spPr/>
    </dgm:pt>
    <dgm:pt modelId="{F701D4EC-2057-4649-AC0A-DDE0E48BFB93}" type="pres">
      <dgm:prSet presAssocID="{9EE9992D-DD92-114E-8439-C439FF80480D}" presName="level3hierChild" presStyleCnt="0"/>
      <dgm:spPr/>
    </dgm:pt>
  </dgm:ptLst>
  <dgm:cxnLst>
    <dgm:cxn modelId="{63ADFA02-DE53-904D-891D-3386E9B827AB}" type="presOf" srcId="{83D4B35E-8A2F-FA4D-9186-A07D548D2914}" destId="{E1862542-07CA-B34A-9348-D5EDEB701B37}" srcOrd="0" destOrd="0" presId="urn:microsoft.com/office/officeart/2005/8/layout/hierarchy2"/>
    <dgm:cxn modelId="{1D9A3403-7517-1149-B870-D2BCFC82ACEB}" type="presOf" srcId="{B973F1FF-F76D-8140-9722-29796959CFB0}" destId="{8C5A97A9-B975-E342-A3DB-ACFB7A516A06}" srcOrd="0" destOrd="0" presId="urn:microsoft.com/office/officeart/2005/8/layout/hierarchy2"/>
    <dgm:cxn modelId="{66AE0E0A-98EF-4D44-AE54-CD3F3937D99A}" srcId="{F2DCEFE9-C1A8-FD44-966F-E37E7FB47B74}" destId="{B973F1FF-F76D-8140-9722-29796959CFB0}" srcOrd="1" destOrd="0" parTransId="{7A2DA177-F897-9A4C-B34C-5FAD077E21EA}" sibTransId="{85DC1C63-B549-374A-85C7-6D1D7901AF2B}"/>
    <dgm:cxn modelId="{DA6FDD0F-4697-B643-9AEB-C3E4ED7F74E8}" type="presOf" srcId="{3F37D4E6-0530-7841-8C1D-1C0EBDCE7724}" destId="{D7C596E0-84F0-A94F-A99C-311E4C3E3E81}" srcOrd="0" destOrd="0" presId="urn:microsoft.com/office/officeart/2005/8/layout/hierarchy2"/>
    <dgm:cxn modelId="{B1971819-06D9-224A-A0B2-C4AB425EB366}" type="presOf" srcId="{EBF133ED-0468-8849-8556-998CB6DFAECE}" destId="{409F8A47-6DB2-C84A-A856-19F8662FECD6}" srcOrd="0" destOrd="0" presId="urn:microsoft.com/office/officeart/2005/8/layout/hierarchy2"/>
    <dgm:cxn modelId="{F2BEA827-0B00-C945-AF9B-CC3014A66FFF}" srcId="{F2DCEFE9-C1A8-FD44-966F-E37E7FB47B74}" destId="{3F37D4E6-0530-7841-8C1D-1C0EBDCE7724}" srcOrd="0" destOrd="0" parTransId="{EBF133ED-0468-8849-8556-998CB6DFAECE}" sibTransId="{F291D953-057E-3243-A1DB-EA3620D97A66}"/>
    <dgm:cxn modelId="{6D405532-EAD3-AE41-B393-28C18135E6D2}" type="presOf" srcId="{E6D9E146-DCFD-C84F-9CBD-8CC63351EC6F}" destId="{45B56EA3-B4FF-BC4B-8397-6AA2F211AC68}" srcOrd="0" destOrd="0" presId="urn:microsoft.com/office/officeart/2005/8/layout/hierarchy2"/>
    <dgm:cxn modelId="{5FD89D39-5EC5-234C-B080-D8714C234563}" type="presOf" srcId="{9EE9992D-DD92-114E-8439-C439FF80480D}" destId="{6EA96E69-C1FB-1848-B920-BF1AEEF5F45B}" srcOrd="0" destOrd="0" presId="urn:microsoft.com/office/officeart/2005/8/layout/hierarchy2"/>
    <dgm:cxn modelId="{9C134460-01FE-8C4F-9C26-25EC24F9EB45}" srcId="{3F37D4E6-0530-7841-8C1D-1C0EBDCE7724}" destId="{83D4B35E-8A2F-FA4D-9186-A07D548D2914}" srcOrd="1" destOrd="0" parTransId="{8E362DB2-EE1D-F541-A1D5-B710BBF0D21F}" sibTransId="{3F1F302A-01B8-0A4E-8CA9-8D6E9F3FCB19}"/>
    <dgm:cxn modelId="{C22B7A44-00CA-7949-9721-5D5790915A88}" type="presOf" srcId="{EBF133ED-0468-8849-8556-998CB6DFAECE}" destId="{FDBB13C0-A703-5A4C-AA96-D3BBAD53B055}" srcOrd="1" destOrd="0" presId="urn:microsoft.com/office/officeart/2005/8/layout/hierarchy2"/>
    <dgm:cxn modelId="{BB03834A-8EB0-2D4C-AA6C-C67242C053DB}" srcId="{A30480F9-44D7-064D-98DF-CDE84A8DD587}" destId="{F2DCEFE9-C1A8-FD44-966F-E37E7FB47B74}" srcOrd="0" destOrd="0" parTransId="{8B5B314C-14AA-A042-A288-8325517DCA28}" sibTransId="{D5811D58-A374-154D-9C82-95A03B515C30}"/>
    <dgm:cxn modelId="{9112664E-4800-2A47-B8C0-FE8877D81F45}" type="presOf" srcId="{BB5E40CC-8972-A744-9F23-2C6DAAEC9D3D}" destId="{9BEEBD51-D9EB-884B-833C-7BFD26158429}" srcOrd="0" destOrd="0" presId="urn:microsoft.com/office/officeart/2005/8/layout/hierarchy2"/>
    <dgm:cxn modelId="{D0DA2D98-7AA2-1A44-AD66-43E1D86AB5D6}" type="presOf" srcId="{7A2DA177-F897-9A4C-B34C-5FAD077E21EA}" destId="{0E95B060-E151-E04E-8365-149F7617BCBC}" srcOrd="1" destOrd="0" presId="urn:microsoft.com/office/officeart/2005/8/layout/hierarchy2"/>
    <dgm:cxn modelId="{091E3FBA-5A36-F542-B557-DCDB7E0B742F}" type="presOf" srcId="{9837C526-07E5-D040-97E7-6F33F25D8DC2}" destId="{047283F4-C194-3443-BB3D-D530D006E84B}" srcOrd="0" destOrd="0" presId="urn:microsoft.com/office/officeart/2005/8/layout/hierarchy2"/>
    <dgm:cxn modelId="{A1C564C7-E2CF-B140-B57F-13B664FFC8C8}" type="presOf" srcId="{BB5E40CC-8972-A744-9F23-2C6DAAEC9D3D}" destId="{D176C69A-728B-7941-8DED-775DC98B4493}" srcOrd="1" destOrd="0" presId="urn:microsoft.com/office/officeart/2005/8/layout/hierarchy2"/>
    <dgm:cxn modelId="{8465C7CF-D61E-3E4C-ADC5-7C6FC7D60136}" srcId="{B973F1FF-F76D-8140-9722-29796959CFB0}" destId="{9EE9992D-DD92-114E-8439-C439FF80480D}" srcOrd="0" destOrd="0" parTransId="{BB5E40CC-8972-A744-9F23-2C6DAAEC9D3D}" sibTransId="{C9E8566E-84AC-1C43-8637-E30F4183E6AE}"/>
    <dgm:cxn modelId="{ADD06EDF-480F-AA46-BFC7-7CDE29200425}" type="presOf" srcId="{A30480F9-44D7-064D-98DF-CDE84A8DD587}" destId="{84379599-65ED-414D-9FD6-7DF4890B8DE9}" srcOrd="0" destOrd="0" presId="urn:microsoft.com/office/officeart/2005/8/layout/hierarchy2"/>
    <dgm:cxn modelId="{0586D7DF-7528-C141-A08C-97F40875DAAD}" type="presOf" srcId="{F2DCEFE9-C1A8-FD44-966F-E37E7FB47B74}" destId="{AEAC7B82-3E9D-7243-A5DE-3ED5998FC244}" srcOrd="0" destOrd="0" presId="urn:microsoft.com/office/officeart/2005/8/layout/hierarchy2"/>
    <dgm:cxn modelId="{DC6271E0-4C52-F24D-A776-E14D13A35B3D}" type="presOf" srcId="{7A2DA177-F897-9A4C-B34C-5FAD077E21EA}" destId="{48AE411E-5FB9-8E43-92DD-83F42C9A7CA1}" srcOrd="0" destOrd="0" presId="urn:microsoft.com/office/officeart/2005/8/layout/hierarchy2"/>
    <dgm:cxn modelId="{2283A9E0-2892-6041-9AA8-2C25AE3F9F80}" type="presOf" srcId="{E6D9E146-DCFD-C84F-9CBD-8CC63351EC6F}" destId="{5751776F-F07E-024E-9472-E8C602D860C6}" srcOrd="1" destOrd="0" presId="urn:microsoft.com/office/officeart/2005/8/layout/hierarchy2"/>
    <dgm:cxn modelId="{FAB0B9EA-F0A8-AE46-8B32-A9E3B3AE82A8}" type="presOf" srcId="{8E362DB2-EE1D-F541-A1D5-B710BBF0D21F}" destId="{1E6AF823-EF3C-3947-B837-0AFCF5891FFE}" srcOrd="1" destOrd="0" presId="urn:microsoft.com/office/officeart/2005/8/layout/hierarchy2"/>
    <dgm:cxn modelId="{B585E8F2-6E18-1640-8847-E640CDDCBC65}" srcId="{3F37D4E6-0530-7841-8C1D-1C0EBDCE7724}" destId="{9837C526-07E5-D040-97E7-6F33F25D8DC2}" srcOrd="0" destOrd="0" parTransId="{E6D9E146-DCFD-C84F-9CBD-8CC63351EC6F}" sibTransId="{39FA3B83-F078-EE44-B4C9-A2997CBCFEA3}"/>
    <dgm:cxn modelId="{ECBCADF3-183C-2E4A-AC17-60D332D50CE0}" type="presOf" srcId="{8E362DB2-EE1D-F541-A1D5-B710BBF0D21F}" destId="{B949B42C-CD9A-6744-BD11-4ACCF63F4FF8}" srcOrd="0" destOrd="0" presId="urn:microsoft.com/office/officeart/2005/8/layout/hierarchy2"/>
    <dgm:cxn modelId="{C873D05F-249B-CB44-A3F9-68266A97A291}" type="presParOf" srcId="{84379599-65ED-414D-9FD6-7DF4890B8DE9}" destId="{E08FD1DE-EA34-7A4C-9F0C-ACA5A7FACA7A}" srcOrd="0" destOrd="0" presId="urn:microsoft.com/office/officeart/2005/8/layout/hierarchy2"/>
    <dgm:cxn modelId="{08CAD269-82DE-BA49-BCCA-0E0D460CBBC9}" type="presParOf" srcId="{E08FD1DE-EA34-7A4C-9F0C-ACA5A7FACA7A}" destId="{AEAC7B82-3E9D-7243-A5DE-3ED5998FC244}" srcOrd="0" destOrd="0" presId="urn:microsoft.com/office/officeart/2005/8/layout/hierarchy2"/>
    <dgm:cxn modelId="{724A344B-F229-2F42-BF5B-E9E3746D423A}" type="presParOf" srcId="{E08FD1DE-EA34-7A4C-9F0C-ACA5A7FACA7A}" destId="{19494676-79BB-CA4C-BCCC-F50722D40D41}" srcOrd="1" destOrd="0" presId="urn:microsoft.com/office/officeart/2005/8/layout/hierarchy2"/>
    <dgm:cxn modelId="{7C854A16-C5A8-FD4D-8291-1A69F1B8C8FF}" type="presParOf" srcId="{19494676-79BB-CA4C-BCCC-F50722D40D41}" destId="{409F8A47-6DB2-C84A-A856-19F8662FECD6}" srcOrd="0" destOrd="0" presId="urn:microsoft.com/office/officeart/2005/8/layout/hierarchy2"/>
    <dgm:cxn modelId="{FFF06124-526C-0A4A-8ABB-38A68A053B3D}" type="presParOf" srcId="{409F8A47-6DB2-C84A-A856-19F8662FECD6}" destId="{FDBB13C0-A703-5A4C-AA96-D3BBAD53B055}" srcOrd="0" destOrd="0" presId="urn:microsoft.com/office/officeart/2005/8/layout/hierarchy2"/>
    <dgm:cxn modelId="{ED5D9A2B-1933-E447-B9DB-DE1001ADBD55}" type="presParOf" srcId="{19494676-79BB-CA4C-BCCC-F50722D40D41}" destId="{BF935140-6A52-C846-8462-FE9DCC1FA185}" srcOrd="1" destOrd="0" presId="urn:microsoft.com/office/officeart/2005/8/layout/hierarchy2"/>
    <dgm:cxn modelId="{CC02F08A-030E-D844-BA67-716368AAEC9E}" type="presParOf" srcId="{BF935140-6A52-C846-8462-FE9DCC1FA185}" destId="{D7C596E0-84F0-A94F-A99C-311E4C3E3E81}" srcOrd="0" destOrd="0" presId="urn:microsoft.com/office/officeart/2005/8/layout/hierarchy2"/>
    <dgm:cxn modelId="{AEDF830C-0E8F-2D45-BFA2-B5AB915FBFD3}" type="presParOf" srcId="{BF935140-6A52-C846-8462-FE9DCC1FA185}" destId="{EE4734C8-9576-0645-A31D-882832A1B304}" srcOrd="1" destOrd="0" presId="urn:microsoft.com/office/officeart/2005/8/layout/hierarchy2"/>
    <dgm:cxn modelId="{0684BF13-622A-594C-BCAE-8E8EB19570C1}" type="presParOf" srcId="{EE4734C8-9576-0645-A31D-882832A1B304}" destId="{45B56EA3-B4FF-BC4B-8397-6AA2F211AC68}" srcOrd="0" destOrd="0" presId="urn:microsoft.com/office/officeart/2005/8/layout/hierarchy2"/>
    <dgm:cxn modelId="{75B4624B-B433-7B4F-B10D-11065BF05B29}" type="presParOf" srcId="{45B56EA3-B4FF-BC4B-8397-6AA2F211AC68}" destId="{5751776F-F07E-024E-9472-E8C602D860C6}" srcOrd="0" destOrd="0" presId="urn:microsoft.com/office/officeart/2005/8/layout/hierarchy2"/>
    <dgm:cxn modelId="{3EABA322-97EF-9B43-8F3C-3EDC8FA39600}" type="presParOf" srcId="{EE4734C8-9576-0645-A31D-882832A1B304}" destId="{62F64B43-0F5A-6C40-A54B-D9B34A395815}" srcOrd="1" destOrd="0" presId="urn:microsoft.com/office/officeart/2005/8/layout/hierarchy2"/>
    <dgm:cxn modelId="{69C794C8-9953-C448-A359-4CE6A664A4EC}" type="presParOf" srcId="{62F64B43-0F5A-6C40-A54B-D9B34A395815}" destId="{047283F4-C194-3443-BB3D-D530D006E84B}" srcOrd="0" destOrd="0" presId="urn:microsoft.com/office/officeart/2005/8/layout/hierarchy2"/>
    <dgm:cxn modelId="{875FF3F4-B60D-7949-86BF-EC7244F0825F}" type="presParOf" srcId="{62F64B43-0F5A-6C40-A54B-D9B34A395815}" destId="{3861C6CF-83D7-C846-98BA-0F06978B2293}" srcOrd="1" destOrd="0" presId="urn:microsoft.com/office/officeart/2005/8/layout/hierarchy2"/>
    <dgm:cxn modelId="{D9765AFC-7431-9742-8DC1-A25B309187EF}" type="presParOf" srcId="{EE4734C8-9576-0645-A31D-882832A1B304}" destId="{B949B42C-CD9A-6744-BD11-4ACCF63F4FF8}" srcOrd="2" destOrd="0" presId="urn:microsoft.com/office/officeart/2005/8/layout/hierarchy2"/>
    <dgm:cxn modelId="{2B09C5A3-7528-2845-A569-A1FFAE6319A0}" type="presParOf" srcId="{B949B42C-CD9A-6744-BD11-4ACCF63F4FF8}" destId="{1E6AF823-EF3C-3947-B837-0AFCF5891FFE}" srcOrd="0" destOrd="0" presId="urn:microsoft.com/office/officeart/2005/8/layout/hierarchy2"/>
    <dgm:cxn modelId="{6F3EF829-9089-034F-B1F3-A180A6117B8C}" type="presParOf" srcId="{EE4734C8-9576-0645-A31D-882832A1B304}" destId="{99B90BAB-C51E-B94D-8164-99CEC8DF3449}" srcOrd="3" destOrd="0" presId="urn:microsoft.com/office/officeart/2005/8/layout/hierarchy2"/>
    <dgm:cxn modelId="{7EADB4BE-6C84-2841-9AFD-E1AC8FDBD494}" type="presParOf" srcId="{99B90BAB-C51E-B94D-8164-99CEC8DF3449}" destId="{E1862542-07CA-B34A-9348-D5EDEB701B37}" srcOrd="0" destOrd="0" presId="urn:microsoft.com/office/officeart/2005/8/layout/hierarchy2"/>
    <dgm:cxn modelId="{4FFB2EF2-35F4-EB47-B0B2-8FF0BF51150A}" type="presParOf" srcId="{99B90BAB-C51E-B94D-8164-99CEC8DF3449}" destId="{348CBD3F-CA1B-1F44-B3A5-81D6474469B3}" srcOrd="1" destOrd="0" presId="urn:microsoft.com/office/officeart/2005/8/layout/hierarchy2"/>
    <dgm:cxn modelId="{33F7253A-E932-404A-87A5-3D9FB00A7B43}" type="presParOf" srcId="{19494676-79BB-CA4C-BCCC-F50722D40D41}" destId="{48AE411E-5FB9-8E43-92DD-83F42C9A7CA1}" srcOrd="2" destOrd="0" presId="urn:microsoft.com/office/officeart/2005/8/layout/hierarchy2"/>
    <dgm:cxn modelId="{298FE97A-EAD0-2646-BBE4-7847D4DF0CA8}" type="presParOf" srcId="{48AE411E-5FB9-8E43-92DD-83F42C9A7CA1}" destId="{0E95B060-E151-E04E-8365-149F7617BCBC}" srcOrd="0" destOrd="0" presId="urn:microsoft.com/office/officeart/2005/8/layout/hierarchy2"/>
    <dgm:cxn modelId="{1FF6A7E9-1896-3343-9EA2-180EADB264D8}" type="presParOf" srcId="{19494676-79BB-CA4C-BCCC-F50722D40D41}" destId="{CF8BE2C7-0AFC-EA44-8F8D-9480E2F66316}" srcOrd="3" destOrd="0" presId="urn:microsoft.com/office/officeart/2005/8/layout/hierarchy2"/>
    <dgm:cxn modelId="{3BB58A8B-A9DF-4D46-AC5F-6016BA0847F8}" type="presParOf" srcId="{CF8BE2C7-0AFC-EA44-8F8D-9480E2F66316}" destId="{8C5A97A9-B975-E342-A3DB-ACFB7A516A06}" srcOrd="0" destOrd="0" presId="urn:microsoft.com/office/officeart/2005/8/layout/hierarchy2"/>
    <dgm:cxn modelId="{AD98D1B1-A571-1440-9505-7C1169478302}" type="presParOf" srcId="{CF8BE2C7-0AFC-EA44-8F8D-9480E2F66316}" destId="{56E072B7-3DD4-D944-AA98-776FAE886ADB}" srcOrd="1" destOrd="0" presId="urn:microsoft.com/office/officeart/2005/8/layout/hierarchy2"/>
    <dgm:cxn modelId="{A14E9056-6FE1-0C49-A8D5-9BC0AAB761F6}" type="presParOf" srcId="{56E072B7-3DD4-D944-AA98-776FAE886ADB}" destId="{9BEEBD51-D9EB-884B-833C-7BFD26158429}" srcOrd="0" destOrd="0" presId="urn:microsoft.com/office/officeart/2005/8/layout/hierarchy2"/>
    <dgm:cxn modelId="{3C50764C-4CAD-4A46-8B25-FD344CF16A4A}" type="presParOf" srcId="{9BEEBD51-D9EB-884B-833C-7BFD26158429}" destId="{D176C69A-728B-7941-8DED-775DC98B4493}" srcOrd="0" destOrd="0" presId="urn:microsoft.com/office/officeart/2005/8/layout/hierarchy2"/>
    <dgm:cxn modelId="{ED25AAB0-ECC9-734A-9A69-DF1B5CE55C6F}" type="presParOf" srcId="{56E072B7-3DD4-D944-AA98-776FAE886ADB}" destId="{0320F76D-3CD4-364B-9C4B-C4EA6832DF43}" srcOrd="1" destOrd="0" presId="urn:microsoft.com/office/officeart/2005/8/layout/hierarchy2"/>
    <dgm:cxn modelId="{F3D7DDEF-2BB7-8244-B2DA-1DF2C0A4C986}" type="presParOf" srcId="{0320F76D-3CD4-364B-9C4B-C4EA6832DF43}" destId="{6EA96E69-C1FB-1848-B920-BF1AEEF5F45B}" srcOrd="0" destOrd="0" presId="urn:microsoft.com/office/officeart/2005/8/layout/hierarchy2"/>
    <dgm:cxn modelId="{F2E73553-5A6B-324B-94F2-3E406F58C5A7}" type="presParOf" srcId="{0320F76D-3CD4-364B-9C4B-C4EA6832DF43}" destId="{F701D4EC-2057-4649-AC0A-DDE0E48BFB9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AC7B82-3E9D-7243-A5DE-3ED5998FC244}">
      <dsp:nvSpPr>
        <dsp:cNvPr id="0" name=""/>
        <dsp:cNvSpPr/>
      </dsp:nvSpPr>
      <dsp:spPr>
        <a:xfrm>
          <a:off x="1360" y="1735750"/>
          <a:ext cx="2104809" cy="1052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/>
            <a:t>Vlastnosti vody</a:t>
          </a:r>
        </a:p>
      </dsp:txBody>
      <dsp:txXfrm>
        <a:off x="32184" y="1766574"/>
        <a:ext cx="2043161" cy="990756"/>
      </dsp:txXfrm>
    </dsp:sp>
    <dsp:sp modelId="{409F8A47-6DB2-C84A-A856-19F8662FECD6}">
      <dsp:nvSpPr>
        <dsp:cNvPr id="0" name=""/>
        <dsp:cNvSpPr/>
      </dsp:nvSpPr>
      <dsp:spPr>
        <a:xfrm rot="18770822">
          <a:off x="1908109" y="1783932"/>
          <a:ext cx="1238043" cy="48339"/>
        </a:xfrm>
        <a:custGeom>
          <a:avLst/>
          <a:gdLst/>
          <a:ahLst/>
          <a:cxnLst/>
          <a:rect l="0" t="0" r="0" b="0"/>
          <a:pathLst>
            <a:path>
              <a:moveTo>
                <a:pt x="0" y="24169"/>
              </a:moveTo>
              <a:lnTo>
                <a:pt x="1238043" y="2416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496180" y="1777151"/>
        <a:ext cx="61902" cy="61902"/>
      </dsp:txXfrm>
    </dsp:sp>
    <dsp:sp modelId="{D7C596E0-84F0-A94F-A99C-311E4C3E3E81}">
      <dsp:nvSpPr>
        <dsp:cNvPr id="0" name=""/>
        <dsp:cNvSpPr/>
      </dsp:nvSpPr>
      <dsp:spPr>
        <a:xfrm>
          <a:off x="2948093" y="828051"/>
          <a:ext cx="2104809" cy="1052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/>
            <a:t>Chemické vlastnosti</a:t>
          </a:r>
        </a:p>
      </dsp:txBody>
      <dsp:txXfrm>
        <a:off x="2978917" y="858875"/>
        <a:ext cx="2043161" cy="990756"/>
      </dsp:txXfrm>
    </dsp:sp>
    <dsp:sp modelId="{45B56EA3-B4FF-BC4B-8397-6AA2F211AC68}">
      <dsp:nvSpPr>
        <dsp:cNvPr id="0" name=""/>
        <dsp:cNvSpPr/>
      </dsp:nvSpPr>
      <dsp:spPr>
        <a:xfrm rot="19457599">
          <a:off x="4955448" y="1027517"/>
          <a:ext cx="1036832" cy="48339"/>
        </a:xfrm>
        <a:custGeom>
          <a:avLst/>
          <a:gdLst/>
          <a:ahLst/>
          <a:cxnLst/>
          <a:rect l="0" t="0" r="0" b="0"/>
          <a:pathLst>
            <a:path>
              <a:moveTo>
                <a:pt x="0" y="24169"/>
              </a:moveTo>
              <a:lnTo>
                <a:pt x="1036832" y="2416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447943" y="1025766"/>
        <a:ext cx="51841" cy="51841"/>
      </dsp:txXfrm>
    </dsp:sp>
    <dsp:sp modelId="{047283F4-C194-3443-BB3D-D530D006E84B}">
      <dsp:nvSpPr>
        <dsp:cNvPr id="0" name=""/>
        <dsp:cNvSpPr/>
      </dsp:nvSpPr>
      <dsp:spPr>
        <a:xfrm>
          <a:off x="5894826" y="222918"/>
          <a:ext cx="2104809" cy="1052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/>
            <a:t>Tvrdost vody</a:t>
          </a:r>
        </a:p>
      </dsp:txBody>
      <dsp:txXfrm>
        <a:off x="5925650" y="253742"/>
        <a:ext cx="2043161" cy="990756"/>
      </dsp:txXfrm>
    </dsp:sp>
    <dsp:sp modelId="{B949B42C-CD9A-6744-BD11-4ACCF63F4FF8}">
      <dsp:nvSpPr>
        <dsp:cNvPr id="0" name=""/>
        <dsp:cNvSpPr/>
      </dsp:nvSpPr>
      <dsp:spPr>
        <a:xfrm rot="2142401">
          <a:off x="4955448" y="1632649"/>
          <a:ext cx="1036832" cy="48339"/>
        </a:xfrm>
        <a:custGeom>
          <a:avLst/>
          <a:gdLst/>
          <a:ahLst/>
          <a:cxnLst/>
          <a:rect l="0" t="0" r="0" b="0"/>
          <a:pathLst>
            <a:path>
              <a:moveTo>
                <a:pt x="0" y="24169"/>
              </a:moveTo>
              <a:lnTo>
                <a:pt x="1036832" y="2416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447943" y="1630898"/>
        <a:ext cx="51841" cy="51841"/>
      </dsp:txXfrm>
    </dsp:sp>
    <dsp:sp modelId="{E1862542-07CA-B34A-9348-D5EDEB701B37}">
      <dsp:nvSpPr>
        <dsp:cNvPr id="0" name=""/>
        <dsp:cNvSpPr/>
      </dsp:nvSpPr>
      <dsp:spPr>
        <a:xfrm>
          <a:off x="5894826" y="1433183"/>
          <a:ext cx="2104809" cy="1052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/>
            <a:t>Vodíkové vazby</a:t>
          </a:r>
        </a:p>
      </dsp:txBody>
      <dsp:txXfrm>
        <a:off x="5925650" y="1464007"/>
        <a:ext cx="2043161" cy="990756"/>
      </dsp:txXfrm>
    </dsp:sp>
    <dsp:sp modelId="{48AE411E-5FB9-8E43-92DD-83F42C9A7CA1}">
      <dsp:nvSpPr>
        <dsp:cNvPr id="0" name=""/>
        <dsp:cNvSpPr/>
      </dsp:nvSpPr>
      <dsp:spPr>
        <a:xfrm rot="2829178">
          <a:off x="1908109" y="2691631"/>
          <a:ext cx="1238043" cy="48339"/>
        </a:xfrm>
        <a:custGeom>
          <a:avLst/>
          <a:gdLst/>
          <a:ahLst/>
          <a:cxnLst/>
          <a:rect l="0" t="0" r="0" b="0"/>
          <a:pathLst>
            <a:path>
              <a:moveTo>
                <a:pt x="0" y="24169"/>
              </a:moveTo>
              <a:lnTo>
                <a:pt x="1238043" y="2416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2496180" y="2684850"/>
        <a:ext cx="61902" cy="61902"/>
      </dsp:txXfrm>
    </dsp:sp>
    <dsp:sp modelId="{8C5A97A9-B975-E342-A3DB-ACFB7A516A06}">
      <dsp:nvSpPr>
        <dsp:cNvPr id="0" name=""/>
        <dsp:cNvSpPr/>
      </dsp:nvSpPr>
      <dsp:spPr>
        <a:xfrm>
          <a:off x="2948093" y="2643448"/>
          <a:ext cx="2104809" cy="1052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/>
            <a:t>Biologické  vlastnosti</a:t>
          </a:r>
        </a:p>
      </dsp:txBody>
      <dsp:txXfrm>
        <a:off x="2978917" y="2674272"/>
        <a:ext cx="2043161" cy="990756"/>
      </dsp:txXfrm>
    </dsp:sp>
    <dsp:sp modelId="{9BEEBD51-D9EB-884B-833C-7BFD26158429}">
      <dsp:nvSpPr>
        <dsp:cNvPr id="0" name=""/>
        <dsp:cNvSpPr/>
      </dsp:nvSpPr>
      <dsp:spPr>
        <a:xfrm>
          <a:off x="5052902" y="3145481"/>
          <a:ext cx="841923" cy="48339"/>
        </a:xfrm>
        <a:custGeom>
          <a:avLst/>
          <a:gdLst/>
          <a:ahLst/>
          <a:cxnLst/>
          <a:rect l="0" t="0" r="0" b="0"/>
          <a:pathLst>
            <a:path>
              <a:moveTo>
                <a:pt x="0" y="24169"/>
              </a:moveTo>
              <a:lnTo>
                <a:pt x="841923" y="2416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500" kern="1200"/>
        </a:p>
      </dsp:txBody>
      <dsp:txXfrm>
        <a:off x="5452816" y="3148603"/>
        <a:ext cx="42096" cy="42096"/>
      </dsp:txXfrm>
    </dsp:sp>
    <dsp:sp modelId="{6EA96E69-C1FB-1848-B920-BF1AEEF5F45B}">
      <dsp:nvSpPr>
        <dsp:cNvPr id="0" name=""/>
        <dsp:cNvSpPr/>
      </dsp:nvSpPr>
      <dsp:spPr>
        <a:xfrm>
          <a:off x="5894826" y="2643448"/>
          <a:ext cx="2104809" cy="10524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300" kern="1200"/>
            <a:t>Součást organismů</a:t>
          </a:r>
        </a:p>
      </dsp:txBody>
      <dsp:txXfrm>
        <a:off x="5925650" y="2674272"/>
        <a:ext cx="2043161" cy="9907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EAD385-4048-944C-8869-C42D70966615}" type="datetimeFigureOut">
              <a:rPr lang="cs-CZ" smtClean="0"/>
              <a:t>1. 6. 2024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9BF458-3E35-C544-AAF9-CA970E326A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4870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990D60-4511-3BB1-E2A6-FDBCDE5E4D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724FA27-A079-4EB9-3D6E-A1B68EB5EA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DF92B8-8E0F-9527-FB17-A047469EA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E8B32-4E16-E146-AB14-4918231455B7}" type="datetime1">
              <a:rPr lang="cs-CZ" smtClean="0"/>
              <a:t>1. 6. 2024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1EA8F62-C95E-0CE6-A307-63847554D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Václav Parák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0427B5-1AFA-CE21-A455-11CA1DB93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CE73B-3C7C-6144-88AB-17978DF0E9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1065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0ED705-723A-6C70-86BB-86F404357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3C58A32-1E43-1D19-B5AE-737CB04B6C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D4C3249-F721-DEFD-2F6B-F94F0C25CA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A754C-A1C0-1543-8FDB-39AC09420359}" type="datetime1">
              <a:rPr lang="cs-CZ" smtClean="0"/>
              <a:t>1. 6. 2024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28F1928-EBDB-F7D2-B9A3-B805F39DF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Václav Parák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FA28436-B867-EAB4-1AED-D8E2FA40F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CE73B-3C7C-6144-88AB-17978DF0E9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474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6C38155-4881-F9DF-6FDD-B35D18E8F9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BF64CA0-9BEB-9736-5588-AE345903FB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C8DCAA3-7CEA-68F2-62CE-F19491C1C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1A161-0B0E-0346-B982-407A371B415B}" type="datetime1">
              <a:rPr lang="cs-CZ" smtClean="0"/>
              <a:t>1. 6. 2024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625EBA-EEBE-9C35-D170-50015EE47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Václav Parák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8D3955B-F984-C45D-5103-D05DE1587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CE73B-3C7C-6144-88AB-17978DF0E9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0465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668C9E-34C6-0B95-2C90-56A46DEEE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5C2ECF-7E7D-5638-7606-A857CD9AB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EA6E27-9F23-30A5-CDF9-8668C40B2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51AE0-D7BF-1043-976D-63D747CA897E}" type="datetime1">
              <a:rPr lang="cs-CZ" smtClean="0"/>
              <a:t>1. 6. 2024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F97E73C-0980-B9CD-97C7-46AD1754C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Václav Parák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BEBE50-8D31-2F92-A569-D96B5E4C2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CE73B-3C7C-6144-88AB-17978DF0E9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333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A95F89-BA54-3818-71CF-E32298507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30D2C1-1DAF-0398-ABA8-29F78D12C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265388-184D-6944-FCD0-45E4F1D0E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01711-9C54-604A-94FB-209A484210CD}" type="datetime1">
              <a:rPr lang="cs-CZ" smtClean="0"/>
              <a:t>1. 6. 2024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40F6E0-234C-C4AE-B273-087702A0D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Václav Parák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10BDC6-BFF3-ECA8-8292-67ADD2545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CE73B-3C7C-6144-88AB-17978DF0E9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83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E30555-32E0-BC63-ECDC-05B798969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7463C9-E0CE-4BEA-ABD6-0492F0D64F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9AFD448-B3BE-EB3E-C45E-C3D06CDE94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1707FDB-9B0A-AC0E-F329-0C189501C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EA62-FD48-C84D-B028-2E7118BBB16A}" type="datetime1">
              <a:rPr lang="cs-CZ" smtClean="0"/>
              <a:t>1. 6. 2024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4B13E03-82F2-586E-C621-7B9DD03F6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Václav Parák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70DF1CB-4933-6AF0-C251-D95085DDE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CE73B-3C7C-6144-88AB-17978DF0E9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3611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FB255F-0E51-7239-1276-70BB90E89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35DDCFF-2E99-B5D8-C4E9-FBBDF6DC23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66B5A26-7A71-3BD8-8956-B774E82F8C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E79918F-1D56-223E-F6FF-FE27AAE2C7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4A0866F-5D6B-5784-E1B1-19FC917A1D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ED7D4F4-9BB1-47E7-9898-448F1206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DB2E8-C826-F643-B647-B01CBB27E325}" type="datetime1">
              <a:rPr lang="cs-CZ" smtClean="0"/>
              <a:t>1. 6. 2024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F4A9063-F730-0661-7E86-65D3481F0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Václav Parák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2B8F67A-87EB-B63D-0868-CC2884F2D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CE73B-3C7C-6144-88AB-17978DF0E9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04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4E2ED8-A5B8-FB72-D8B0-2118E0C9C6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B2E03DE-F9F5-C862-FD1C-6510F45B6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E10B6-DB56-7843-9AD7-5B2E69A4DDCA}" type="datetime1">
              <a:rPr lang="cs-CZ" smtClean="0"/>
              <a:t>1. 6. 2024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C488578-9D1E-2374-D5AC-4924FBCCB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Václav Parák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2DA33D5-CD8E-B362-7C4A-5139CB280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CE73B-3C7C-6144-88AB-17978DF0E9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679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A3DD01D-6C23-D70A-F1B8-6A4B5B910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000E8-CC4D-F847-AC02-1FCEFA7C621A}" type="datetime1">
              <a:rPr lang="cs-CZ" smtClean="0"/>
              <a:t>1. 6. 2024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9454F44-7935-7B71-63C3-C837238E4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Václav Parák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2D96059-AF53-02E1-BABA-9429DE201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CE73B-3C7C-6144-88AB-17978DF0E9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7996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FEA484-E9FE-867A-6040-7784BB09A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9544D5-6256-9C5F-AFE4-D1C2474EF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603C535-0E9A-1D6A-8044-16BDCA7848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A167E79-3174-EC85-F32F-C2EE5414C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2CAC-182A-AD4E-A456-4C7B6691C3CE}" type="datetime1">
              <a:rPr lang="cs-CZ" smtClean="0"/>
              <a:t>1. 6. 2024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32F195D-CEF7-A5E2-0BE3-0C1F69900B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Václav Parák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D85C6C4-3C63-A337-BD06-6C8B5EE92C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CE73B-3C7C-6144-88AB-17978DF0E9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812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ECA176-5055-D063-CFBA-AAD27D185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A24B2BCD-5ABC-E37F-87C8-D4BCDE87A7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4872FE5-B3A4-6A13-A65E-5EBEDB572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1B2A5E5-138E-D258-6A80-215D75741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FFAA5-4206-DE4C-9324-796957AD81F3}" type="datetime1">
              <a:rPr lang="cs-CZ" smtClean="0"/>
              <a:t>1. 6. 2024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357CEC-4E36-0DF5-BC87-2FDA3C14B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Václav Parák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B3470A3-245D-373C-9BDE-358447591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CE73B-3C7C-6144-88AB-17978DF0E9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740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40F04E0-2142-2514-BD09-7F65132F9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F794E80-92DF-57F8-6C2C-F5413B674C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F257D0D-00E8-2BD6-3A9B-2EDF3290AB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E91B0-BAB6-6549-B25C-104D1ABB5343}" type="datetime1">
              <a:rPr lang="cs-CZ" smtClean="0"/>
              <a:t>1. 6. 2024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4FA7E1-CD7A-2113-6409-16EA525AD9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Václav Parák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D1A6730-7327-4A11-DFDE-830CAECCFD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CE73B-3C7C-6144-88AB-17978DF0E9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8427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qua-shop.cz/tvrdost-vody-dle-lokality/" TargetMode="External"/><Relationship Id="rId3" Type="http://schemas.openxmlformats.org/officeDocument/2006/relationships/hyperlink" Target="https://www.wikiskripta.eu/w/Fyzik%C3%A1ln%C3%AD_a_chemick%C3%A9_vlastnosti_vody" TargetMode="External"/><Relationship Id="rId7" Type="http://schemas.openxmlformats.org/officeDocument/2006/relationships/hyperlink" Target="http://studenti.cgym-kh.cz/studenti/chemie/tercie/Laborky%20navody%20a%20zadani/Laborka%201.pdf" TargetMode="External"/><Relationship Id="rId2" Type="http://schemas.openxmlformats.org/officeDocument/2006/relationships/hyperlink" Target="https://cs.wikipedia.org/wiki/Vod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uroclean.cz/clanky/kolobeh-vody-na-zemi/" TargetMode="External"/><Relationship Id="rId5" Type="http://schemas.openxmlformats.org/officeDocument/2006/relationships/hyperlink" Target="https://cs.wikipedia.org/wiki/Xyl%C3%A9m" TargetMode="External"/><Relationship Id="rId4" Type="http://schemas.openxmlformats.org/officeDocument/2006/relationships/hyperlink" Target="https://www.zsskolnikaplice.cz/vyukovematerialy/biol/rocnik8/jedno1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7161190-3111-A557-EB1C-CDCA9E7DD6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cs-CZ" sz="4800">
                <a:solidFill>
                  <a:srgbClr val="FFFFFF"/>
                </a:solidFill>
              </a:rPr>
              <a:t>Biologické a chemické vlastnosti vody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2D363DB-EE7D-D91A-3D13-8C01CA9350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cs-CZ"/>
              <a:t>Václav Parák 2.V </a:t>
            </a:r>
          </a:p>
        </p:txBody>
      </p:sp>
    </p:spTree>
    <p:extLst>
      <p:ext uri="{BB962C8B-B14F-4D97-AF65-F5344CB8AC3E}">
        <p14:creationId xmlns:p14="http://schemas.microsoft.com/office/powerpoint/2010/main" val="1614084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2BF91EA-38D8-96DB-051F-48D5F6678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Voda</a:t>
            </a:r>
            <a:endParaRPr lang="en-US" sz="40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A874B9-816C-70B2-5690-CDE9BD1C9861}"/>
              </a:ext>
            </a:extLst>
          </p:cNvPr>
          <p:cNvSpPr>
            <a:spLocks/>
          </p:cNvSpPr>
          <p:nvPr/>
        </p:nvSpPr>
        <p:spPr>
          <a:xfrm>
            <a:off x="1702634" y="1234957"/>
            <a:ext cx="4393366" cy="3689405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defTabSz="768096">
              <a:spcAft>
                <a:spcPts val="600"/>
              </a:spcAft>
            </a:pPr>
            <a:endParaRPr lang="cs-CZ" sz="1680" b="1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768096">
              <a:spcAft>
                <a:spcPts val="600"/>
              </a:spcAft>
            </a:pPr>
            <a:r>
              <a:rPr lang="cs-CZ" sz="1680" b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Význam vody</a:t>
            </a:r>
          </a:p>
          <a:p>
            <a:pPr defTabSz="768096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168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základní životní sloučenina</a:t>
            </a:r>
          </a:p>
          <a:p>
            <a:pPr defTabSz="768096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168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tvoří základní podmínky pro život</a:t>
            </a:r>
          </a:p>
          <a:p>
            <a:pPr defTabSz="768096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168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Bez vody by na planetě Zemi nevznikl život.</a:t>
            </a:r>
          </a:p>
          <a:p>
            <a:pPr defTabSz="768096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168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Vyskytuje se v celém vesmíru.</a:t>
            </a:r>
            <a:endParaRPr lang="cs-CZ" sz="200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A32DE2DC-3A1A-69D2-D04B-E12CD457C00D}"/>
              </a:ext>
            </a:extLst>
          </p:cNvPr>
          <p:cNvSpPr>
            <a:spLocks/>
          </p:cNvSpPr>
          <p:nvPr/>
        </p:nvSpPr>
        <p:spPr>
          <a:xfrm>
            <a:off x="6242619" y="1712190"/>
            <a:ext cx="4393366" cy="3689405"/>
          </a:xfrm>
          <a:prstGeom prst="rect">
            <a:avLst/>
          </a:prstGeom>
        </p:spPr>
        <p:txBody>
          <a:bodyPr/>
          <a:lstStyle/>
          <a:p>
            <a:pPr defTabSz="768096">
              <a:spcAft>
                <a:spcPts val="600"/>
              </a:spcAft>
            </a:pPr>
            <a:endParaRPr lang="cs-CZ" sz="1680" b="1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768096">
              <a:spcAft>
                <a:spcPts val="600"/>
              </a:spcAft>
            </a:pPr>
            <a:endParaRPr lang="cs-CZ" sz="1680" b="1"/>
          </a:p>
          <a:p>
            <a:pPr defTabSz="768096">
              <a:spcAft>
                <a:spcPts val="600"/>
              </a:spcAft>
            </a:pPr>
            <a:r>
              <a:rPr lang="cs-CZ" sz="1680" b="1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Voda v organismech</a:t>
            </a:r>
          </a:p>
          <a:p>
            <a:pPr defTabSz="768096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168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Funguje jako rozpouštědlo.</a:t>
            </a:r>
          </a:p>
          <a:p>
            <a:pPr defTabSz="768096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168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Obsahuje prospěšné minerály pro lidské tělo.</a:t>
            </a:r>
          </a:p>
          <a:p>
            <a:pPr defTabSz="768096">
              <a:spcAft>
                <a:spcPts val="600"/>
              </a:spcAft>
              <a:buFont typeface="Wingdings" pitchFamily="2" charset="2"/>
              <a:buChar char="Ø"/>
            </a:pPr>
            <a:r>
              <a:rPr lang="cs-CZ" sz="168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doprava látek v rostlinách (transpirační a asimilační proud)</a:t>
            </a:r>
          </a:p>
          <a:p>
            <a:pPr>
              <a:spcAft>
                <a:spcPts val="600"/>
              </a:spcAft>
            </a:pPr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AA5BEC3-90E3-E5FD-C244-82EE05C10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Václav Parák</a:t>
            </a:r>
          </a:p>
        </p:txBody>
      </p:sp>
      <p:pic>
        <p:nvPicPr>
          <p:cNvPr id="1026" name="Picture 2" descr="Xylém – Wikipedie">
            <a:extLst>
              <a:ext uri="{FF2B5EF4-FFF2-40B4-BE49-F238E27FC236}">
                <a16:creationId xmlns:a16="http://schemas.microsoft.com/office/drawing/2014/main" id="{35CDBE54-F425-E883-675F-0D5EC01284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1799" y="3990569"/>
            <a:ext cx="2279811" cy="2310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8585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70BB9C6E-4900-B27C-7130-E553054C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Rozdělení vlastností vody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91163E-4E74-C207-A15F-5234E40EC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495807" y="6296703"/>
            <a:ext cx="4114800" cy="36576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>
              <a:spcAft>
                <a:spcPts val="600"/>
              </a:spcAft>
            </a:pPr>
            <a:r>
              <a:rPr lang="en-US" sz="11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Václav </a:t>
            </a:r>
            <a:r>
              <a:rPr lang="en-US" sz="1100" kern="120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Parák</a:t>
            </a:r>
            <a:endParaRPr lang="en-US" sz="11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EC597875-54EB-38DD-3D89-C81CBF0E46E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4799280"/>
              </p:ext>
            </p:extLst>
          </p:nvPr>
        </p:nvGraphicFramePr>
        <p:xfrm>
          <a:off x="4038604" y="1401911"/>
          <a:ext cx="8000996" cy="39187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9898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9A794C4-F20C-E8C5-69F1-F5B8283D72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Biologické vlastnosti vody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2476FD-5A56-9752-1562-9C80D820BF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995" y="1885279"/>
            <a:ext cx="10857635" cy="411627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000" b="1"/>
              <a:t>Voda v biologii</a:t>
            </a:r>
          </a:p>
          <a:p>
            <a:pPr>
              <a:buFont typeface="Wingdings" pitchFamily="2" charset="2"/>
              <a:buChar char="Ø"/>
            </a:pPr>
            <a:r>
              <a:rPr lang="cs-CZ" sz="2000"/>
              <a:t>Tvoří značnou část buněčné hmoty.</a:t>
            </a:r>
          </a:p>
          <a:p>
            <a:pPr>
              <a:buFont typeface="Wingdings" pitchFamily="2" charset="2"/>
              <a:buChar char="Ø"/>
            </a:pPr>
            <a:r>
              <a:rPr lang="cs-CZ" sz="2000"/>
              <a:t>Tvoří prostředí pro důležité biochemické reakce.</a:t>
            </a:r>
          </a:p>
          <a:p>
            <a:pPr>
              <a:buFont typeface="Wingdings" pitchFamily="2" charset="2"/>
              <a:buChar char="Ø"/>
            </a:pPr>
            <a:r>
              <a:rPr lang="cs-CZ" sz="2000"/>
              <a:t>součástí vodních ekosystémů</a:t>
            </a:r>
          </a:p>
          <a:p>
            <a:pPr>
              <a:buFont typeface="Wingdings" pitchFamily="2" charset="2"/>
              <a:buChar char="Ø"/>
            </a:pPr>
            <a:r>
              <a:rPr lang="cs-CZ" sz="2000"/>
              <a:t>klíčový faktor pro fotosyntézu</a:t>
            </a:r>
          </a:p>
          <a:p>
            <a:pPr marL="0" indent="0">
              <a:buNone/>
            </a:pPr>
            <a:endParaRPr lang="cs-CZ" sz="2000"/>
          </a:p>
          <a:p>
            <a:pPr marL="0" indent="0">
              <a:buNone/>
            </a:pPr>
            <a:r>
              <a:rPr lang="cs-CZ" sz="2000" b="1"/>
              <a:t>Voda jako součást rostlin</a:t>
            </a:r>
          </a:p>
          <a:p>
            <a:pPr>
              <a:buFont typeface="Wingdings" pitchFamily="2" charset="2"/>
              <a:buChar char="Ø"/>
            </a:pPr>
            <a:r>
              <a:rPr lang="cs-CZ" sz="2000"/>
              <a:t>velký obsah v rostlinných buňkách ve vakuolách – turgor</a:t>
            </a:r>
          </a:p>
          <a:p>
            <a:pPr>
              <a:buFont typeface="Wingdings" pitchFamily="2" charset="2"/>
              <a:buChar char="Ø"/>
            </a:pPr>
            <a:r>
              <a:rPr lang="cs-CZ" sz="2000"/>
              <a:t>nezbytná pro fotosyntézu </a:t>
            </a:r>
          </a:p>
          <a:p>
            <a:pPr marL="0" indent="0">
              <a:buNone/>
            </a:pPr>
            <a:endParaRPr lang="cs-CZ" sz="2000"/>
          </a:p>
        </p:txBody>
      </p:sp>
      <p:pic>
        <p:nvPicPr>
          <p:cNvPr id="1028" name="Picture 4" descr="ZŠ Školní 226 Kaplice">
            <a:extLst>
              <a:ext uri="{FF2B5EF4-FFF2-40B4-BE49-F238E27FC236}">
                <a16:creationId xmlns:a16="http://schemas.microsoft.com/office/drawing/2014/main" id="{331068F9-956F-5BC8-9D6F-2F089AD7EE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3280" y="1976840"/>
            <a:ext cx="3562350" cy="4452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AFFF27F-D33C-0691-30F5-AC23A7F60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Václav Parák</a:t>
            </a:r>
          </a:p>
        </p:txBody>
      </p:sp>
    </p:spTree>
    <p:extLst>
      <p:ext uri="{BB962C8B-B14F-4D97-AF65-F5344CB8AC3E}">
        <p14:creationId xmlns:p14="http://schemas.microsoft.com/office/powerpoint/2010/main" val="408229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005DB0-B1B0-5F6C-701B-908CB1180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81"/>
            <a:ext cx="8153400" cy="1130300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lang="cs-CZ" sz="4000">
                <a:solidFill>
                  <a:schemeClr val="bg1"/>
                </a:solidFill>
              </a:rPr>
              <a:t>               Biologické vlastnosti vody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2BC2A74-F280-A3C9-056E-4D411C27C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/>
              <a:t>Voda v lidském těle</a:t>
            </a:r>
          </a:p>
          <a:p>
            <a:pPr>
              <a:buFont typeface="Wingdings" pitchFamily="2" charset="2"/>
              <a:buChar char="Ø"/>
            </a:pPr>
            <a:r>
              <a:rPr lang="cs-CZ" sz="2000"/>
              <a:t>Tvoří zhruba 60% lidské hmotnosti.</a:t>
            </a:r>
          </a:p>
          <a:p>
            <a:pPr>
              <a:buFont typeface="Wingdings" pitchFamily="2" charset="2"/>
              <a:buChar char="Ø"/>
            </a:pPr>
            <a:r>
              <a:rPr lang="cs-CZ" sz="2000"/>
              <a:t>Udržuje rovnováhu látek v těle - elektrolytů</a:t>
            </a:r>
          </a:p>
          <a:p>
            <a:pPr>
              <a:buFont typeface="Wingdings" pitchFamily="2" charset="2"/>
              <a:buChar char="Ø"/>
            </a:pPr>
            <a:r>
              <a:rPr lang="cs-CZ" sz="2000"/>
              <a:t>Slouží jako rozpouštědlo.</a:t>
            </a:r>
          </a:p>
          <a:p>
            <a:pPr>
              <a:buFont typeface="Wingdings" pitchFamily="2" charset="2"/>
              <a:buChar char="Ø"/>
            </a:pPr>
            <a:r>
              <a:rPr lang="cs-CZ" sz="2000"/>
              <a:t>Je třeba dbát na pitný režim, abychom se vyhnuli dehydrataci.</a:t>
            </a:r>
          </a:p>
          <a:p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4228292-3504-4D51-C85D-ED2632CDC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Václav Parák</a:t>
            </a:r>
          </a:p>
        </p:txBody>
      </p:sp>
      <p:graphicFrame>
        <p:nvGraphicFramePr>
          <p:cNvPr id="11" name="Zástupný obsah 10">
            <a:extLst>
              <a:ext uri="{FF2B5EF4-FFF2-40B4-BE49-F238E27FC236}">
                <a16:creationId xmlns:a16="http://schemas.microsoft.com/office/drawing/2014/main" id="{21451847-FC10-A538-2E65-957334C263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857407"/>
              </p:ext>
            </p:extLst>
          </p:nvPr>
        </p:nvGraphicFramePr>
        <p:xfrm>
          <a:off x="5411788" y="1377949"/>
          <a:ext cx="6172200" cy="48736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" name="Obdélník 16">
            <a:extLst>
              <a:ext uri="{FF2B5EF4-FFF2-40B4-BE49-F238E27FC236}">
                <a16:creationId xmlns:a16="http://schemas.microsoft.com/office/drawing/2014/main" id="{8F595425-3169-4CD7-69F1-EC12FE8D9142}"/>
              </a:ext>
            </a:extLst>
          </p:cNvPr>
          <p:cNvSpPr/>
          <p:nvPr/>
        </p:nvSpPr>
        <p:spPr>
          <a:xfrm>
            <a:off x="8153400" y="0"/>
            <a:ext cx="4038600" cy="113030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6317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7FE7D2C-AA55-CC1E-2279-FEAE9E8CC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Chemické vlastnosti vody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571097-E4E1-EBF9-B276-56507DCB77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1757362"/>
            <a:ext cx="11099237" cy="480609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2000" b="1"/>
              <a:t>Molekula vody </a:t>
            </a:r>
          </a:p>
          <a:p>
            <a:pPr>
              <a:buFont typeface="Wingdings" pitchFamily="2" charset="2"/>
              <a:buChar char="Ø"/>
            </a:pPr>
            <a:r>
              <a:rPr lang="cs-CZ" sz="2000"/>
              <a:t>Skládá se z dvou atomů vodíku a jednoho atomu kyslíku </a:t>
            </a:r>
          </a:p>
          <a:p>
            <a:pPr>
              <a:buFont typeface="Wingdings" pitchFamily="2" charset="2"/>
              <a:buChar char="Ø"/>
            </a:pPr>
            <a:r>
              <a:rPr lang="cs-CZ" sz="2000"/>
              <a:t>Jsou spojeny kovalentními vazbami, vazebný úhel je 105º</a:t>
            </a:r>
          </a:p>
          <a:p>
            <a:pPr>
              <a:buFont typeface="Wingdings" pitchFamily="2" charset="2"/>
              <a:buChar char="Ø"/>
            </a:pPr>
            <a:r>
              <a:rPr lang="cs-CZ" sz="2000"/>
              <a:t>zakřivený tvar </a:t>
            </a:r>
          </a:p>
          <a:p>
            <a:pPr marL="0" indent="0">
              <a:buNone/>
            </a:pPr>
            <a:endParaRPr lang="cs-CZ" sz="2000"/>
          </a:p>
          <a:p>
            <a:pPr marL="0" indent="0">
              <a:buNone/>
            </a:pPr>
            <a:r>
              <a:rPr lang="cs-CZ" sz="2000" b="1"/>
              <a:t>Tvrdost vody</a:t>
            </a:r>
          </a:p>
          <a:p>
            <a:pPr>
              <a:buFont typeface="Wingdings" pitchFamily="2" charset="2"/>
              <a:buChar char="Ø"/>
            </a:pPr>
            <a:r>
              <a:rPr lang="cs-CZ" sz="2000"/>
              <a:t>Popisuje obsah minerálních solí ve vodě např. uhličitany, sulfáty, chloridy </a:t>
            </a:r>
          </a:p>
          <a:p>
            <a:pPr marL="457200" indent="-457200">
              <a:buAutoNum type="arabicPeriod"/>
            </a:pPr>
            <a:r>
              <a:rPr lang="cs-CZ" sz="2000" u="sng"/>
              <a:t>Karbonátová tvrdost: </a:t>
            </a:r>
            <a:r>
              <a:rPr lang="cs-CZ" sz="2000"/>
              <a:t>způsobena přítomností uhličitanů, vápníku a hořčíku. Lze odstranit odvápněním</a:t>
            </a:r>
          </a:p>
          <a:p>
            <a:pPr marL="457200" indent="-457200">
              <a:buAutoNum type="arabicPeriod"/>
            </a:pPr>
            <a:r>
              <a:rPr lang="cs-CZ" sz="2000" u="sng"/>
              <a:t>Nekarbonátová tvrdost: </a:t>
            </a:r>
            <a:r>
              <a:rPr lang="cs-CZ" sz="2000"/>
              <a:t>způsobena sulfáty a chloridy. Může ovlivňovat domácí spotřebiče a zkracovat jejich životnost. Lze odstranit pomocí změkčovačů vody.</a:t>
            </a:r>
          </a:p>
          <a:p>
            <a:pPr marL="0" indent="0">
              <a:buNone/>
            </a:pPr>
            <a:endParaRPr lang="cs-CZ" sz="2000"/>
          </a:p>
        </p:txBody>
      </p:sp>
      <p:pic>
        <p:nvPicPr>
          <p:cNvPr id="5122" name="Picture 2" descr="Polarita vody">
            <a:extLst>
              <a:ext uri="{FF2B5EF4-FFF2-40B4-BE49-F238E27FC236}">
                <a16:creationId xmlns:a16="http://schemas.microsoft.com/office/drawing/2014/main" id="{04AECEB8-E8FF-DE9B-1823-CFE132A593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7250" y="1950611"/>
            <a:ext cx="3670300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75CE1B1-484B-8059-BFF6-0F53AEF8C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Václav Parák</a:t>
            </a:r>
          </a:p>
        </p:txBody>
      </p:sp>
    </p:spTree>
    <p:extLst>
      <p:ext uri="{BB962C8B-B14F-4D97-AF65-F5344CB8AC3E}">
        <p14:creationId xmlns:p14="http://schemas.microsoft.com/office/powerpoint/2010/main" val="333899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EBFCE3C-2C27-5EF9-B6B7-8FEFA216A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Chemické vlastnosti vody </a:t>
            </a:r>
          </a:p>
        </p:txBody>
      </p:sp>
      <p:graphicFrame>
        <p:nvGraphicFramePr>
          <p:cNvPr id="20" name="Zástupný obsah 19">
            <a:extLst>
              <a:ext uri="{FF2B5EF4-FFF2-40B4-BE49-F238E27FC236}">
                <a16:creationId xmlns:a16="http://schemas.microsoft.com/office/drawing/2014/main" id="{F974BB95-4C9F-3EFC-2E01-445B00F9461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1003769"/>
              </p:ext>
            </p:extLst>
          </p:nvPr>
        </p:nvGraphicFramePr>
        <p:xfrm>
          <a:off x="1209675" y="2768599"/>
          <a:ext cx="9491664" cy="2246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45832">
                  <a:extLst>
                    <a:ext uri="{9D8B030D-6E8A-4147-A177-3AD203B41FA5}">
                      <a16:colId xmlns:a16="http://schemas.microsoft.com/office/drawing/2014/main" val="3534433531"/>
                    </a:ext>
                  </a:extLst>
                </a:gridCol>
                <a:gridCol w="4745832">
                  <a:extLst>
                    <a:ext uri="{9D8B030D-6E8A-4147-A177-3AD203B41FA5}">
                      <a16:colId xmlns:a16="http://schemas.microsoft.com/office/drawing/2014/main" val="87177065"/>
                    </a:ext>
                  </a:extLst>
                </a:gridCol>
              </a:tblGrid>
              <a:tr h="374386"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Pitná voda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err="1"/>
                        <a:t>mmol</a:t>
                      </a:r>
                      <a:r>
                        <a:rPr lang="cs-CZ"/>
                        <a:t>/l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302637"/>
                  </a:ext>
                </a:extLst>
              </a:tr>
              <a:tr h="374386"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velmi tvrdá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&gt;3,75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794642"/>
                  </a:ext>
                </a:extLst>
              </a:tr>
              <a:tr h="374386"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tvrdá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2,5 – 3,75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9813665"/>
                  </a:ext>
                </a:extLst>
              </a:tr>
              <a:tr h="374386"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středně tvrdá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1,25 – 2,5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557038"/>
                  </a:ext>
                </a:extLst>
              </a:tr>
              <a:tr h="374386"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měkká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0,5 – 1,25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3039552"/>
                  </a:ext>
                </a:extLst>
              </a:tr>
              <a:tr h="374386"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velmi měkká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/>
                        <a:t>&lt;0,5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321531"/>
                  </a:ext>
                </a:extLst>
              </a:tr>
            </a:tbl>
          </a:graphicData>
        </a:graphic>
      </p:graphicFrame>
      <p:sp>
        <p:nvSpPr>
          <p:cNvPr id="21" name="TextovéPole 20">
            <a:extLst>
              <a:ext uri="{FF2B5EF4-FFF2-40B4-BE49-F238E27FC236}">
                <a16:creationId xmlns:a16="http://schemas.microsoft.com/office/drawing/2014/main" id="{DA340C04-50E7-33B7-AC61-EA2BE180629F}"/>
              </a:ext>
            </a:extLst>
          </p:cNvPr>
          <p:cNvSpPr txBox="1"/>
          <p:nvPr/>
        </p:nvSpPr>
        <p:spPr>
          <a:xfrm>
            <a:off x="1969294" y="2142951"/>
            <a:ext cx="7972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/>
              <a:t>Tabulka tvrdosti vody</a:t>
            </a:r>
          </a:p>
        </p:txBody>
      </p:sp>
      <p:sp>
        <p:nvSpPr>
          <p:cNvPr id="22" name="Zástupný symbol pro zápatí 21">
            <a:extLst>
              <a:ext uri="{FF2B5EF4-FFF2-40B4-BE49-F238E27FC236}">
                <a16:creationId xmlns:a16="http://schemas.microsoft.com/office/drawing/2014/main" id="{103C7B26-E53B-2C60-BF90-F2207543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Václav Parák</a:t>
            </a:r>
          </a:p>
        </p:txBody>
      </p:sp>
    </p:spTree>
    <p:extLst>
      <p:ext uri="{BB962C8B-B14F-4D97-AF65-F5344CB8AC3E}">
        <p14:creationId xmlns:p14="http://schemas.microsoft.com/office/powerpoint/2010/main" val="3901120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EA096B5E-5585-D81A-D0E5-8A5A5C980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Zdroje</a:t>
            </a: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7E5EBC4-5CEF-204D-1497-648D9910F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89054" y="6247215"/>
            <a:ext cx="4114800" cy="365125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cs-CZ" sz="1100">
                <a:solidFill>
                  <a:schemeClr val="tx1"/>
                </a:solidFill>
              </a:rPr>
              <a:t>Václav Parák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6D10BE-61F2-79A8-1791-E645FD09EB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0" y="1853653"/>
            <a:ext cx="11484999" cy="4492305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1600" dirty="0"/>
              <a:t>Voda. </a:t>
            </a:r>
            <a:r>
              <a:rPr lang="cs-CZ" sz="1600"/>
              <a:t>Online. In</a:t>
            </a:r>
            <a:r>
              <a:rPr lang="cs-CZ" sz="1600" dirty="0"/>
              <a:t>: </a:t>
            </a:r>
            <a:r>
              <a:rPr lang="cs-CZ" sz="1600" i="1" dirty="0"/>
              <a:t>Wikipedia: </a:t>
            </a:r>
            <a:r>
              <a:rPr lang="cs-CZ" sz="1600" i="1" dirty="0" err="1"/>
              <a:t>the</a:t>
            </a:r>
            <a:r>
              <a:rPr lang="cs-CZ" sz="1600" i="1" dirty="0"/>
              <a:t> free </a:t>
            </a:r>
            <a:r>
              <a:rPr lang="cs-CZ" sz="1600" i="1" dirty="0" err="1"/>
              <a:t>encyclopedia</a:t>
            </a:r>
            <a:r>
              <a:rPr lang="cs-CZ" sz="1600" dirty="0"/>
              <a:t> [online]. San Francisco (CA): </a:t>
            </a:r>
            <a:r>
              <a:rPr lang="cs-CZ" sz="1600" dirty="0" err="1"/>
              <a:t>Wikimedia</a:t>
            </a:r>
            <a:r>
              <a:rPr lang="cs-CZ" sz="1600" dirty="0"/>
              <a:t> </a:t>
            </a:r>
            <a:r>
              <a:rPr lang="cs-CZ" sz="1600" dirty="0" err="1"/>
              <a:t>Foundation</a:t>
            </a:r>
            <a:r>
              <a:rPr lang="cs-CZ" sz="1600" dirty="0"/>
              <a:t> [cit. 2024-03-24]. Dostupné z: </a:t>
            </a:r>
            <a:r>
              <a:rPr lang="cs-CZ" sz="1600" dirty="0">
                <a:hlinkClick r:id="rId2"/>
              </a:rPr>
              <a:t>https://cs.wikipedia.org/wiki/Voda</a:t>
            </a:r>
            <a:endParaRPr lang="cs-CZ" sz="1600" dirty="0"/>
          </a:p>
          <a:p>
            <a:pPr marL="0" indent="0">
              <a:buNone/>
            </a:pPr>
            <a:r>
              <a:rPr lang="cs-CZ" sz="1600" i="1" dirty="0"/>
              <a:t>Fyzikální a chemické vlastnosti vody</a:t>
            </a:r>
            <a:r>
              <a:rPr lang="cs-CZ" sz="1600" dirty="0"/>
              <a:t>. Online. In: </a:t>
            </a:r>
            <a:r>
              <a:rPr lang="cs-CZ" sz="1600" dirty="0" err="1"/>
              <a:t>Wikiskripta</a:t>
            </a:r>
            <a:r>
              <a:rPr lang="cs-CZ" sz="1600" dirty="0"/>
              <a:t>: </a:t>
            </a:r>
            <a:r>
              <a:rPr lang="cs-CZ" sz="1600" dirty="0" err="1"/>
              <a:t>the</a:t>
            </a:r>
            <a:r>
              <a:rPr lang="cs-CZ" sz="1600" dirty="0"/>
              <a:t> free </a:t>
            </a:r>
            <a:r>
              <a:rPr lang="cs-CZ" sz="1600" dirty="0" err="1"/>
              <a:t>encyclopedia</a:t>
            </a:r>
            <a:r>
              <a:rPr lang="cs-CZ" sz="1600" dirty="0"/>
              <a:t>. San Francisco (CA): </a:t>
            </a:r>
            <a:r>
              <a:rPr lang="cs-CZ" sz="1600" dirty="0" err="1"/>
              <a:t>Wikimedia</a:t>
            </a:r>
            <a:r>
              <a:rPr lang="cs-CZ" sz="1600" dirty="0"/>
              <a:t> </a:t>
            </a:r>
            <a:r>
              <a:rPr lang="cs-CZ" sz="1600" dirty="0" err="1"/>
              <a:t>Foundation</a:t>
            </a:r>
            <a:r>
              <a:rPr lang="cs-CZ" sz="1600" dirty="0"/>
              <a:t>. Dostupné z: </a:t>
            </a:r>
            <a:r>
              <a:rPr lang="cs-CZ" sz="1600" dirty="0">
                <a:hlinkClick r:id="rId3"/>
              </a:rPr>
              <a:t>https://www.wikiskripta.eu/w/</a:t>
            </a:r>
            <a:r>
              <a:rPr lang="cs-CZ" sz="1600" dirty="0" err="1">
                <a:hlinkClick r:id="rId3"/>
              </a:rPr>
              <a:t>Fyzikální_a_chemické_vlastnosti_vody</a:t>
            </a:r>
            <a:r>
              <a:rPr lang="cs-CZ" sz="1600" dirty="0"/>
              <a:t>. [cit. 2024-03-24].</a:t>
            </a:r>
          </a:p>
          <a:p>
            <a:pPr marL="0" indent="0">
              <a:buNone/>
            </a:pPr>
            <a:endParaRPr lang="cs-CZ" sz="1600" dirty="0"/>
          </a:p>
          <a:p>
            <a:pPr marL="0" indent="0">
              <a:buNone/>
            </a:pPr>
            <a:r>
              <a:rPr lang="cs-CZ" sz="1600" dirty="0"/>
              <a:t>Zdroje obrázků:</a:t>
            </a:r>
          </a:p>
          <a:p>
            <a:r>
              <a:rPr lang="cs-CZ" sz="1200" dirty="0">
                <a:hlinkClick r:id="rId4"/>
              </a:rPr>
              <a:t>https://www.zsskolnikaplice.cz/vyukovematerialy/biol/rocnik8/jedno1.htm</a:t>
            </a:r>
            <a:endParaRPr lang="cs-CZ" sz="1200" dirty="0"/>
          </a:p>
          <a:p>
            <a:r>
              <a:rPr lang="cs-CZ" sz="1200" dirty="0">
                <a:hlinkClick r:id="rId5"/>
              </a:rPr>
              <a:t>https://cs.wikipedia.org/wiki/Xyl%C3%A9m</a:t>
            </a:r>
            <a:endParaRPr lang="cs-CZ" sz="1200" dirty="0"/>
          </a:p>
          <a:p>
            <a:r>
              <a:rPr lang="cs-CZ" sz="1200" dirty="0">
                <a:hlinkClick r:id="rId6"/>
              </a:rPr>
              <a:t>https://euroclean.cz/clanky/kolobeh-vody-na-zemi/</a:t>
            </a:r>
            <a:endParaRPr lang="cs-CZ" sz="1200" dirty="0"/>
          </a:p>
          <a:p>
            <a:r>
              <a:rPr lang="cs-CZ" sz="1200" dirty="0">
                <a:hlinkClick r:id="rId7"/>
              </a:rPr>
              <a:t>http://studenti.cgym-kh.cz/studenti/chemie/tercie/Laborky%20navody%20a%20zadani/Laborka%201.pdf</a:t>
            </a:r>
            <a:endParaRPr lang="cs-CZ" sz="1200" dirty="0"/>
          </a:p>
          <a:p>
            <a:r>
              <a:rPr lang="cs-CZ" sz="1200" dirty="0">
                <a:hlinkClick r:id="rId8"/>
              </a:rPr>
              <a:t>https://www.aqua-shop.cz/tvrdost-vody-dle-lokality/</a:t>
            </a:r>
            <a:endParaRPr lang="cs-CZ" sz="1200" dirty="0"/>
          </a:p>
          <a:p>
            <a:pPr marL="0" indent="0">
              <a:buNone/>
            </a:pP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71536233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47</TotalTime>
  <Words>460</Words>
  <Application>Microsoft Office PowerPoint</Application>
  <PresentationFormat>Širokoúhlá obrazovka</PresentationFormat>
  <Paragraphs>80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Aptos</vt:lpstr>
      <vt:lpstr>Arial</vt:lpstr>
      <vt:lpstr>Calibri</vt:lpstr>
      <vt:lpstr>Calibri Light</vt:lpstr>
      <vt:lpstr>Wingdings</vt:lpstr>
      <vt:lpstr>Motiv Office</vt:lpstr>
      <vt:lpstr>Biologické a chemické vlastnosti vody </vt:lpstr>
      <vt:lpstr>Voda</vt:lpstr>
      <vt:lpstr>Rozdělení vlastností vody</vt:lpstr>
      <vt:lpstr>Biologické vlastnosti vody</vt:lpstr>
      <vt:lpstr>               Biologické vlastnosti vody</vt:lpstr>
      <vt:lpstr>Chemické vlastnosti vody </vt:lpstr>
      <vt:lpstr>Chemické vlastnosti vody 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Biologické, chemické a fyzikální vlastnosti vody </dc:title>
  <dc:creator>Václav Parák</dc:creator>
  <cp:lastModifiedBy>Dominik Žampach</cp:lastModifiedBy>
  <cp:revision>4</cp:revision>
  <dcterms:created xsi:type="dcterms:W3CDTF">2024-03-02T18:51:53Z</dcterms:created>
  <dcterms:modified xsi:type="dcterms:W3CDTF">2024-06-01T12:02:47Z</dcterms:modified>
</cp:coreProperties>
</file>